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8099425" cy="3959225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7" userDrawn="1">
          <p15:clr>
            <a:srgbClr val="A4A3A4"/>
          </p15:clr>
        </p15:guide>
        <p15:guide id="2" pos="25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6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7533" autoAdjust="0"/>
    <p:restoredTop sz="86429"/>
  </p:normalViewPr>
  <p:slideViewPr>
    <p:cSldViewPr snapToGrid="0" showGuides="1">
      <p:cViewPr varScale="1">
        <p:scale>
          <a:sx n="200" d="100"/>
          <a:sy n="200" d="100"/>
        </p:scale>
        <p:origin x="160" y="408"/>
      </p:cViewPr>
      <p:guideLst>
        <p:guide orient="horz" pos="1247"/>
        <p:guide pos="25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2428" y="647957"/>
            <a:ext cx="6074569" cy="1378397"/>
          </a:xfrm>
        </p:spPr>
        <p:txBody>
          <a:bodyPr anchor="b"/>
          <a:lstStyle>
            <a:lvl1pPr algn="ctr">
              <a:defRPr sz="346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2428" y="2079510"/>
            <a:ext cx="6074569" cy="955896"/>
          </a:xfrm>
        </p:spPr>
        <p:txBody>
          <a:bodyPr/>
          <a:lstStyle>
            <a:lvl1pPr marL="0" indent="0" algn="ctr">
              <a:buNone/>
              <a:defRPr sz="1386"/>
            </a:lvl1pPr>
            <a:lvl2pPr marL="263942" indent="0" algn="ctr">
              <a:buNone/>
              <a:defRPr sz="1155"/>
            </a:lvl2pPr>
            <a:lvl3pPr marL="527883" indent="0" algn="ctr">
              <a:buNone/>
              <a:defRPr sz="1039"/>
            </a:lvl3pPr>
            <a:lvl4pPr marL="791825" indent="0" algn="ctr">
              <a:buNone/>
              <a:defRPr sz="924"/>
            </a:lvl4pPr>
            <a:lvl5pPr marL="1055766" indent="0" algn="ctr">
              <a:buNone/>
              <a:defRPr sz="924"/>
            </a:lvl5pPr>
            <a:lvl6pPr marL="1319708" indent="0" algn="ctr">
              <a:buNone/>
              <a:defRPr sz="924"/>
            </a:lvl6pPr>
            <a:lvl7pPr marL="1583649" indent="0" algn="ctr">
              <a:buNone/>
              <a:defRPr sz="924"/>
            </a:lvl7pPr>
            <a:lvl8pPr marL="1847591" indent="0" algn="ctr">
              <a:buNone/>
              <a:defRPr sz="924"/>
            </a:lvl8pPr>
            <a:lvl9pPr marL="2111532" indent="0" algn="ctr">
              <a:buNone/>
              <a:defRPr sz="92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98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22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96151" y="210792"/>
            <a:ext cx="1746439" cy="335526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6835" y="210792"/>
            <a:ext cx="5138073" cy="335526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817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33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617" y="987058"/>
            <a:ext cx="6985754" cy="1646927"/>
          </a:xfrm>
        </p:spPr>
        <p:txBody>
          <a:bodyPr anchor="b"/>
          <a:lstStyle>
            <a:lvl1pPr>
              <a:defRPr sz="346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617" y="2649565"/>
            <a:ext cx="6985754" cy="866080"/>
          </a:xfrm>
        </p:spPr>
        <p:txBody>
          <a:bodyPr/>
          <a:lstStyle>
            <a:lvl1pPr marL="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1pPr>
            <a:lvl2pPr marL="263942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2pPr>
            <a:lvl3pPr marL="5278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3pPr>
            <a:lvl4pPr marL="791825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4pPr>
            <a:lvl5pPr marL="1055766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5pPr>
            <a:lvl6pPr marL="1319708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6pPr>
            <a:lvl7pPr marL="1583649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7pPr>
            <a:lvl8pPr marL="1847591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8pPr>
            <a:lvl9pPr marL="2111532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384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6835" y="1053960"/>
            <a:ext cx="3442256" cy="25120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0334" y="1053960"/>
            <a:ext cx="3442256" cy="25120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24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0" y="210792"/>
            <a:ext cx="6985754" cy="7652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7891" y="970560"/>
            <a:ext cx="3426436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891" y="1446217"/>
            <a:ext cx="3426436" cy="21271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00334" y="970560"/>
            <a:ext cx="3443311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00334" y="1446217"/>
            <a:ext cx="3443311" cy="21271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361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453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38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263948"/>
            <a:ext cx="2612275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3311" y="570055"/>
            <a:ext cx="4100334" cy="2813616"/>
          </a:xfrm>
        </p:spPr>
        <p:txBody>
          <a:bodyPr/>
          <a:lstStyle>
            <a:lvl1pPr>
              <a:defRPr sz="1847"/>
            </a:lvl1pPr>
            <a:lvl2pPr>
              <a:defRPr sz="1616"/>
            </a:lvl2pPr>
            <a:lvl3pPr>
              <a:defRPr sz="1386"/>
            </a:lvl3pPr>
            <a:lvl4pPr>
              <a:defRPr sz="1155"/>
            </a:lvl4pPr>
            <a:lvl5pPr>
              <a:defRPr sz="1155"/>
            </a:lvl5pPr>
            <a:lvl6pPr>
              <a:defRPr sz="1155"/>
            </a:lvl6pPr>
            <a:lvl7pPr>
              <a:defRPr sz="1155"/>
            </a:lvl7pPr>
            <a:lvl8pPr>
              <a:defRPr sz="1155"/>
            </a:lvl8pPr>
            <a:lvl9pPr>
              <a:defRPr sz="115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1187768"/>
            <a:ext cx="2612275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33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891" y="263948"/>
            <a:ext cx="2612275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43311" y="570055"/>
            <a:ext cx="4100334" cy="2813616"/>
          </a:xfrm>
        </p:spPr>
        <p:txBody>
          <a:bodyPr anchor="t"/>
          <a:lstStyle>
            <a:lvl1pPr marL="0" indent="0">
              <a:buNone/>
              <a:defRPr sz="1847"/>
            </a:lvl1pPr>
            <a:lvl2pPr marL="263942" indent="0">
              <a:buNone/>
              <a:defRPr sz="1616"/>
            </a:lvl2pPr>
            <a:lvl3pPr marL="527883" indent="0">
              <a:buNone/>
              <a:defRPr sz="1386"/>
            </a:lvl3pPr>
            <a:lvl4pPr marL="791825" indent="0">
              <a:buNone/>
              <a:defRPr sz="1155"/>
            </a:lvl4pPr>
            <a:lvl5pPr marL="1055766" indent="0">
              <a:buNone/>
              <a:defRPr sz="1155"/>
            </a:lvl5pPr>
            <a:lvl6pPr marL="1319708" indent="0">
              <a:buNone/>
              <a:defRPr sz="1155"/>
            </a:lvl6pPr>
            <a:lvl7pPr marL="1583649" indent="0">
              <a:buNone/>
              <a:defRPr sz="1155"/>
            </a:lvl7pPr>
            <a:lvl8pPr marL="1847591" indent="0">
              <a:buNone/>
              <a:defRPr sz="1155"/>
            </a:lvl8pPr>
            <a:lvl9pPr marL="2111532" indent="0">
              <a:buNone/>
              <a:defRPr sz="115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7891" y="1187768"/>
            <a:ext cx="2612275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91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6836" y="210792"/>
            <a:ext cx="6985754" cy="76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6836" y="1053960"/>
            <a:ext cx="6985754" cy="251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6835" y="3669615"/>
            <a:ext cx="1822371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2935" y="3669615"/>
            <a:ext cx="2733556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0219" y="3669615"/>
            <a:ext cx="1822371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725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27883" rtl="0" eaLnBrk="1" latinLnBrk="0" hangingPunct="1">
        <a:lnSpc>
          <a:spcPct val="90000"/>
        </a:lnSpc>
        <a:spcBef>
          <a:spcPct val="0"/>
        </a:spcBef>
        <a:buNone/>
        <a:defRPr kumimoji="1" sz="25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971" indent="-131971" algn="l" defTabSz="527883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kumimoji="1" sz="1616" kern="1200">
          <a:solidFill>
            <a:schemeClr val="tx1"/>
          </a:solidFill>
          <a:latin typeface="+mn-lt"/>
          <a:ea typeface="+mn-ea"/>
          <a:cs typeface="+mn-cs"/>
        </a:defRPr>
      </a:lvl1pPr>
      <a:lvl2pPr marL="39591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kumimoji="1"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659854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kumimoji="1" sz="1155" kern="1200">
          <a:solidFill>
            <a:schemeClr val="tx1"/>
          </a:solidFill>
          <a:latin typeface="+mn-lt"/>
          <a:ea typeface="+mn-ea"/>
          <a:cs typeface="+mn-cs"/>
        </a:defRPr>
      </a:lvl3pPr>
      <a:lvl4pPr marL="923795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187737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451679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715620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97956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243503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7883" rtl="0" eaLnBrk="1" latinLnBrk="0" hangingPunct="1"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1pPr>
      <a:lvl2pPr marL="263942" algn="l" defTabSz="527883" rtl="0" eaLnBrk="1" latinLnBrk="0" hangingPunct="1"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527883" algn="l" defTabSz="527883" rtl="0" eaLnBrk="1" latinLnBrk="0" hangingPunct="1"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3pPr>
      <a:lvl4pPr marL="791825" algn="l" defTabSz="527883" rtl="0" eaLnBrk="1" latinLnBrk="0" hangingPunct="1"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055766" algn="l" defTabSz="527883" rtl="0" eaLnBrk="1" latinLnBrk="0" hangingPunct="1"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319708" algn="l" defTabSz="527883" rtl="0" eaLnBrk="1" latinLnBrk="0" hangingPunct="1"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583649" algn="l" defTabSz="527883" rtl="0" eaLnBrk="1" latinLnBrk="0" hangingPunct="1"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847591" algn="l" defTabSz="527883" rtl="0" eaLnBrk="1" latinLnBrk="0" hangingPunct="1"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111532" algn="l" defTabSz="527883" rtl="0" eaLnBrk="1" latinLnBrk="0" hangingPunct="1">
        <a:defRPr kumimoji="1" sz="10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23642BC-FBCF-DB47-BE04-05810D9DEABB}"/>
              </a:ext>
            </a:extLst>
          </p:cNvPr>
          <p:cNvGrpSpPr/>
          <p:nvPr/>
        </p:nvGrpSpPr>
        <p:grpSpPr>
          <a:xfrm>
            <a:off x="-288" y="-388"/>
            <a:ext cx="8100000" cy="3960000"/>
            <a:chOff x="148757" y="117321"/>
            <a:chExt cx="8100000" cy="3960000"/>
          </a:xfrm>
        </p:grpSpPr>
        <p:sp>
          <p:nvSpPr>
            <p:cNvPr id="3" name="正方形/長方形 2"/>
            <p:cNvSpPr/>
            <p:nvPr/>
          </p:nvSpPr>
          <p:spPr>
            <a:xfrm>
              <a:off x="148757" y="117321"/>
              <a:ext cx="1835999" cy="396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anchor="ctr" anchorCtr="0">
              <a:noAutofit/>
            </a:bodyPr>
            <a:lstStyle/>
            <a:p>
              <a:pPr algn="ctr"/>
              <a:endParaRPr kumimoji="1" lang="ja-JP" altLang="en-US" sz="801" dirty="0">
                <a:solidFill>
                  <a:srgbClr val="FF0000"/>
                </a:solidFill>
              </a:endParaRP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B1DD82F-C175-504B-81E2-A0ACD9D55DDD}"/>
                </a:ext>
              </a:extLst>
            </p:cNvPr>
            <p:cNvSpPr/>
            <p:nvPr/>
          </p:nvSpPr>
          <p:spPr>
            <a:xfrm>
              <a:off x="148757" y="2817321"/>
              <a:ext cx="8100000" cy="126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kumimoji="1" lang="ja-JP" altLang="en-US" sz="2400"/>
                <a:t>デザイン領域</a:t>
              </a:r>
              <a:br>
                <a:rPr kumimoji="1" lang="en-US" altLang="ja-JP" sz="1327" dirty="0"/>
              </a:br>
              <a:r>
                <a:rPr kumimoji="1" lang="ja-JP" altLang="en-US" sz="1050"/>
                <a:t>サイズ：横</a:t>
              </a:r>
              <a:r>
                <a:rPr kumimoji="1" lang="en-US" altLang="ja-JP" sz="1050" dirty="0"/>
                <a:t>225mm×</a:t>
              </a:r>
              <a:r>
                <a:rPr kumimoji="1" lang="ja-JP" altLang="en-US" sz="1050"/>
                <a:t>縦</a:t>
              </a:r>
              <a:r>
                <a:rPr kumimoji="1" lang="en-US" altLang="ja-JP" sz="1050" dirty="0"/>
                <a:t>110mm(L</a:t>
              </a:r>
              <a:r>
                <a:rPr kumimoji="1" lang="ja-JP" altLang="en-US" sz="1050"/>
                <a:t>字型 長辺</a:t>
              </a:r>
              <a:r>
                <a:rPr kumimoji="1" lang="en-US" altLang="ja-JP" sz="1050" dirty="0"/>
                <a:t>),</a:t>
              </a:r>
              <a:r>
                <a:rPr kumimoji="1" lang="ja-JP" altLang="en-US" sz="1050"/>
                <a:t>縦</a:t>
              </a:r>
              <a:r>
                <a:rPr kumimoji="1" lang="en-US" altLang="ja-JP" sz="1050" dirty="0"/>
                <a:t>35mm(L</a:t>
              </a:r>
              <a:r>
                <a:rPr kumimoji="1" lang="ja-JP" altLang="en-US" sz="1050"/>
                <a:t>字型 短辺</a:t>
              </a:r>
              <a:r>
                <a:rPr kumimoji="1" lang="en-US" altLang="ja-JP" sz="1050" dirty="0"/>
                <a:t>)</a:t>
              </a:r>
            </a:p>
            <a:p>
              <a:pPr algn="ctr"/>
              <a:endParaRPr kumimoji="1" lang="en-US" altLang="ja-JP" sz="600" dirty="0"/>
            </a:p>
            <a:p>
              <a:pPr algn="ctr"/>
              <a:r>
                <a:rPr kumimoji="1" lang="en-US" altLang="ja-JP" sz="1050" dirty="0"/>
                <a:t>※</a:t>
              </a:r>
              <a:r>
                <a:rPr kumimoji="1" lang="ja-JP" altLang="en-US" sz="1050"/>
                <a:t>この領域にデザインを入れてください</a:t>
              </a:r>
              <a:endParaRPr kumimoji="1" lang="en-US" altLang="ja-JP" sz="1050" dirty="0"/>
            </a:p>
            <a:p>
              <a:pPr algn="ctr"/>
              <a:r>
                <a:rPr kumimoji="1" lang="en-US" altLang="ja-JP" sz="1050" dirty="0">
                  <a:solidFill>
                    <a:srgbClr val="FF0000"/>
                  </a:solidFill>
                </a:rPr>
                <a:t>※</a:t>
              </a:r>
              <a:r>
                <a:rPr kumimoji="1" lang="ja-JP" altLang="en-US" sz="1050">
                  <a:solidFill>
                    <a:srgbClr val="FF0000"/>
                  </a:solidFill>
                </a:rPr>
                <a:t>このオブジェクトは削除してください</a:t>
              </a:r>
            </a:p>
            <a:p>
              <a:pPr algn="ctr"/>
              <a:endParaRPr kumimoji="1" lang="ja-JP" altLang="en-US" sz="80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777</TotalTime>
  <Words>37</Words>
  <Application>Microsoft Macintosh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DM STAFF</cp:lastModifiedBy>
  <cp:revision>18</cp:revision>
  <cp:lastPrinted>2017-10-26T02:45:42Z</cp:lastPrinted>
  <dcterms:created xsi:type="dcterms:W3CDTF">2017-10-25T04:59:15Z</dcterms:created>
  <dcterms:modified xsi:type="dcterms:W3CDTF">2021-07-21T02:28:42Z</dcterms:modified>
</cp:coreProperties>
</file>