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8280400" cy="579596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26" userDrawn="1">
          <p15:clr>
            <a:srgbClr val="A4A3A4"/>
          </p15:clr>
        </p15:guide>
        <p15:guide id="2" pos="26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6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68" autoAdjust="0"/>
    <p:restoredTop sz="94660"/>
  </p:normalViewPr>
  <p:slideViewPr>
    <p:cSldViewPr snapToGrid="0" showGuides="1">
      <p:cViewPr varScale="1">
        <p:scale>
          <a:sx n="152" d="100"/>
          <a:sy n="152" d="100"/>
        </p:scale>
        <p:origin x="1560" y="184"/>
      </p:cViewPr>
      <p:guideLst>
        <p:guide orient="horz" pos="1826"/>
        <p:guide pos="2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030" y="948553"/>
            <a:ext cx="7038340" cy="2017854"/>
          </a:xfrm>
        </p:spPr>
        <p:txBody>
          <a:bodyPr anchor="b"/>
          <a:lstStyle>
            <a:lvl1pPr algn="ctr">
              <a:defRPr sz="507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5050" y="3044223"/>
            <a:ext cx="6210300" cy="1399349"/>
          </a:xfrm>
        </p:spPr>
        <p:txBody>
          <a:bodyPr/>
          <a:lstStyle>
            <a:lvl1pPr marL="0" indent="0" algn="ctr">
              <a:buNone/>
              <a:defRPr sz="2028"/>
            </a:lvl1pPr>
            <a:lvl2pPr marL="386380" indent="0" algn="ctr">
              <a:buNone/>
              <a:defRPr sz="1690"/>
            </a:lvl2pPr>
            <a:lvl3pPr marL="772759" indent="0" algn="ctr">
              <a:buNone/>
              <a:defRPr sz="1521"/>
            </a:lvl3pPr>
            <a:lvl4pPr marL="1159139" indent="0" algn="ctr">
              <a:buNone/>
              <a:defRPr sz="1352"/>
            </a:lvl4pPr>
            <a:lvl5pPr marL="1545519" indent="0" algn="ctr">
              <a:buNone/>
              <a:defRPr sz="1352"/>
            </a:lvl5pPr>
            <a:lvl6pPr marL="1931899" indent="0" algn="ctr">
              <a:buNone/>
              <a:defRPr sz="1352"/>
            </a:lvl6pPr>
            <a:lvl7pPr marL="2318278" indent="0" algn="ctr">
              <a:buNone/>
              <a:defRPr sz="1352"/>
            </a:lvl7pPr>
            <a:lvl8pPr marL="2704658" indent="0" algn="ctr">
              <a:buNone/>
              <a:defRPr sz="1352"/>
            </a:lvl8pPr>
            <a:lvl9pPr marL="3091038" indent="0" algn="ctr">
              <a:buNone/>
              <a:defRPr sz="1352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085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496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25662" y="308581"/>
            <a:ext cx="1785461" cy="491181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9278" y="308581"/>
            <a:ext cx="5252879" cy="491181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555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344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965" y="1444968"/>
            <a:ext cx="7141845" cy="2410959"/>
          </a:xfrm>
        </p:spPr>
        <p:txBody>
          <a:bodyPr anchor="b"/>
          <a:lstStyle>
            <a:lvl1pPr>
              <a:defRPr sz="507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4965" y="3878736"/>
            <a:ext cx="7141845" cy="1267866"/>
          </a:xfrm>
        </p:spPr>
        <p:txBody>
          <a:bodyPr/>
          <a:lstStyle>
            <a:lvl1pPr marL="0" indent="0">
              <a:buNone/>
              <a:defRPr sz="2028">
                <a:solidFill>
                  <a:schemeClr val="tx1"/>
                </a:solidFill>
              </a:defRPr>
            </a:lvl1pPr>
            <a:lvl2pPr marL="386380" indent="0">
              <a:buNone/>
              <a:defRPr sz="1690">
                <a:solidFill>
                  <a:schemeClr val="tx1">
                    <a:tint val="75000"/>
                  </a:schemeClr>
                </a:solidFill>
              </a:defRPr>
            </a:lvl2pPr>
            <a:lvl3pPr marL="772759" indent="0">
              <a:buNone/>
              <a:defRPr sz="1521">
                <a:solidFill>
                  <a:schemeClr val="tx1">
                    <a:tint val="75000"/>
                  </a:schemeClr>
                </a:solidFill>
              </a:defRPr>
            </a:lvl3pPr>
            <a:lvl4pPr marL="1159139" indent="0">
              <a:buNone/>
              <a:defRPr sz="1352">
                <a:solidFill>
                  <a:schemeClr val="tx1">
                    <a:tint val="75000"/>
                  </a:schemeClr>
                </a:solidFill>
              </a:defRPr>
            </a:lvl4pPr>
            <a:lvl5pPr marL="1545519" indent="0">
              <a:buNone/>
              <a:defRPr sz="1352">
                <a:solidFill>
                  <a:schemeClr val="tx1">
                    <a:tint val="75000"/>
                  </a:schemeClr>
                </a:solidFill>
              </a:defRPr>
            </a:lvl5pPr>
            <a:lvl6pPr marL="1931899" indent="0">
              <a:buNone/>
              <a:defRPr sz="1352">
                <a:solidFill>
                  <a:schemeClr val="tx1">
                    <a:tint val="75000"/>
                  </a:schemeClr>
                </a:solidFill>
              </a:defRPr>
            </a:lvl6pPr>
            <a:lvl7pPr marL="2318278" indent="0">
              <a:buNone/>
              <a:defRPr sz="1352">
                <a:solidFill>
                  <a:schemeClr val="tx1">
                    <a:tint val="75000"/>
                  </a:schemeClr>
                </a:solidFill>
              </a:defRPr>
            </a:lvl7pPr>
            <a:lvl8pPr marL="2704658" indent="0">
              <a:buNone/>
              <a:defRPr sz="1352">
                <a:solidFill>
                  <a:schemeClr val="tx1">
                    <a:tint val="75000"/>
                  </a:schemeClr>
                </a:solidFill>
              </a:defRPr>
            </a:lvl8pPr>
            <a:lvl9pPr marL="3091038" indent="0">
              <a:buNone/>
              <a:defRPr sz="135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461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9278" y="1542907"/>
            <a:ext cx="3519170" cy="36774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953" y="1542907"/>
            <a:ext cx="3519170" cy="36774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2021/8/7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233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56" y="308583"/>
            <a:ext cx="7141845" cy="112028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0357" y="1420816"/>
            <a:ext cx="3502997" cy="696320"/>
          </a:xfrm>
        </p:spPr>
        <p:txBody>
          <a:bodyPr anchor="b"/>
          <a:lstStyle>
            <a:lvl1pPr marL="0" indent="0">
              <a:buNone/>
              <a:defRPr sz="2028" b="1"/>
            </a:lvl1pPr>
            <a:lvl2pPr marL="386380" indent="0">
              <a:buNone/>
              <a:defRPr sz="1690" b="1"/>
            </a:lvl2pPr>
            <a:lvl3pPr marL="772759" indent="0">
              <a:buNone/>
              <a:defRPr sz="1521" b="1"/>
            </a:lvl3pPr>
            <a:lvl4pPr marL="1159139" indent="0">
              <a:buNone/>
              <a:defRPr sz="1352" b="1"/>
            </a:lvl4pPr>
            <a:lvl5pPr marL="1545519" indent="0">
              <a:buNone/>
              <a:defRPr sz="1352" b="1"/>
            </a:lvl5pPr>
            <a:lvl6pPr marL="1931899" indent="0">
              <a:buNone/>
              <a:defRPr sz="1352" b="1"/>
            </a:lvl6pPr>
            <a:lvl7pPr marL="2318278" indent="0">
              <a:buNone/>
              <a:defRPr sz="1352" b="1"/>
            </a:lvl7pPr>
            <a:lvl8pPr marL="2704658" indent="0">
              <a:buNone/>
              <a:defRPr sz="1352" b="1"/>
            </a:lvl8pPr>
            <a:lvl9pPr marL="3091038" indent="0">
              <a:buNone/>
              <a:defRPr sz="135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357" y="2117136"/>
            <a:ext cx="3502997" cy="31139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91953" y="1420816"/>
            <a:ext cx="3520249" cy="696320"/>
          </a:xfrm>
        </p:spPr>
        <p:txBody>
          <a:bodyPr anchor="b"/>
          <a:lstStyle>
            <a:lvl1pPr marL="0" indent="0">
              <a:buNone/>
              <a:defRPr sz="2028" b="1"/>
            </a:lvl1pPr>
            <a:lvl2pPr marL="386380" indent="0">
              <a:buNone/>
              <a:defRPr sz="1690" b="1"/>
            </a:lvl2pPr>
            <a:lvl3pPr marL="772759" indent="0">
              <a:buNone/>
              <a:defRPr sz="1521" b="1"/>
            </a:lvl3pPr>
            <a:lvl4pPr marL="1159139" indent="0">
              <a:buNone/>
              <a:defRPr sz="1352" b="1"/>
            </a:lvl4pPr>
            <a:lvl5pPr marL="1545519" indent="0">
              <a:buNone/>
              <a:defRPr sz="1352" b="1"/>
            </a:lvl5pPr>
            <a:lvl6pPr marL="1931899" indent="0">
              <a:buNone/>
              <a:defRPr sz="1352" b="1"/>
            </a:lvl6pPr>
            <a:lvl7pPr marL="2318278" indent="0">
              <a:buNone/>
              <a:defRPr sz="1352" b="1"/>
            </a:lvl7pPr>
            <a:lvl8pPr marL="2704658" indent="0">
              <a:buNone/>
              <a:defRPr sz="1352" b="1"/>
            </a:lvl8pPr>
            <a:lvl9pPr marL="3091038" indent="0">
              <a:buNone/>
              <a:defRPr sz="135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91953" y="2117136"/>
            <a:ext cx="3520249" cy="31139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2021/8/7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269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2021/8/7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524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2021/8/7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487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56" y="386398"/>
            <a:ext cx="2670645" cy="1352391"/>
          </a:xfrm>
        </p:spPr>
        <p:txBody>
          <a:bodyPr anchor="b"/>
          <a:lstStyle>
            <a:lvl1pPr>
              <a:defRPr sz="27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0248" y="834513"/>
            <a:ext cx="4191953" cy="4118890"/>
          </a:xfrm>
        </p:spPr>
        <p:txBody>
          <a:bodyPr/>
          <a:lstStyle>
            <a:lvl1pPr>
              <a:defRPr sz="2704"/>
            </a:lvl1pPr>
            <a:lvl2pPr>
              <a:defRPr sz="2366"/>
            </a:lvl2pPr>
            <a:lvl3pPr>
              <a:defRPr sz="2028"/>
            </a:lvl3pPr>
            <a:lvl4pPr>
              <a:defRPr sz="1690"/>
            </a:lvl4pPr>
            <a:lvl5pPr>
              <a:defRPr sz="1690"/>
            </a:lvl5pPr>
            <a:lvl6pPr>
              <a:defRPr sz="1690"/>
            </a:lvl6pPr>
            <a:lvl7pPr>
              <a:defRPr sz="1690"/>
            </a:lvl7pPr>
            <a:lvl8pPr>
              <a:defRPr sz="1690"/>
            </a:lvl8pPr>
            <a:lvl9pPr>
              <a:defRPr sz="169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56" y="1738789"/>
            <a:ext cx="2670645" cy="3221322"/>
          </a:xfrm>
        </p:spPr>
        <p:txBody>
          <a:bodyPr/>
          <a:lstStyle>
            <a:lvl1pPr marL="0" indent="0">
              <a:buNone/>
              <a:defRPr sz="1352"/>
            </a:lvl1pPr>
            <a:lvl2pPr marL="386380" indent="0">
              <a:buNone/>
              <a:defRPr sz="1183"/>
            </a:lvl2pPr>
            <a:lvl3pPr marL="772759" indent="0">
              <a:buNone/>
              <a:defRPr sz="1014"/>
            </a:lvl3pPr>
            <a:lvl4pPr marL="1159139" indent="0">
              <a:buNone/>
              <a:defRPr sz="845"/>
            </a:lvl4pPr>
            <a:lvl5pPr marL="1545519" indent="0">
              <a:buNone/>
              <a:defRPr sz="845"/>
            </a:lvl5pPr>
            <a:lvl6pPr marL="1931899" indent="0">
              <a:buNone/>
              <a:defRPr sz="845"/>
            </a:lvl6pPr>
            <a:lvl7pPr marL="2318278" indent="0">
              <a:buNone/>
              <a:defRPr sz="845"/>
            </a:lvl7pPr>
            <a:lvl8pPr marL="2704658" indent="0">
              <a:buNone/>
              <a:defRPr sz="845"/>
            </a:lvl8pPr>
            <a:lvl9pPr marL="3091038" indent="0">
              <a:buNone/>
              <a:defRPr sz="84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2021/8/7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062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56" y="386398"/>
            <a:ext cx="2670645" cy="1352391"/>
          </a:xfrm>
        </p:spPr>
        <p:txBody>
          <a:bodyPr anchor="b"/>
          <a:lstStyle>
            <a:lvl1pPr>
              <a:defRPr sz="27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20248" y="834513"/>
            <a:ext cx="4191953" cy="4118890"/>
          </a:xfrm>
        </p:spPr>
        <p:txBody>
          <a:bodyPr anchor="t"/>
          <a:lstStyle>
            <a:lvl1pPr marL="0" indent="0">
              <a:buNone/>
              <a:defRPr sz="2704"/>
            </a:lvl1pPr>
            <a:lvl2pPr marL="386380" indent="0">
              <a:buNone/>
              <a:defRPr sz="2366"/>
            </a:lvl2pPr>
            <a:lvl3pPr marL="772759" indent="0">
              <a:buNone/>
              <a:defRPr sz="2028"/>
            </a:lvl3pPr>
            <a:lvl4pPr marL="1159139" indent="0">
              <a:buNone/>
              <a:defRPr sz="1690"/>
            </a:lvl4pPr>
            <a:lvl5pPr marL="1545519" indent="0">
              <a:buNone/>
              <a:defRPr sz="1690"/>
            </a:lvl5pPr>
            <a:lvl6pPr marL="1931899" indent="0">
              <a:buNone/>
              <a:defRPr sz="1690"/>
            </a:lvl6pPr>
            <a:lvl7pPr marL="2318278" indent="0">
              <a:buNone/>
              <a:defRPr sz="1690"/>
            </a:lvl7pPr>
            <a:lvl8pPr marL="2704658" indent="0">
              <a:buNone/>
              <a:defRPr sz="1690"/>
            </a:lvl8pPr>
            <a:lvl9pPr marL="3091038" indent="0">
              <a:buNone/>
              <a:defRPr sz="169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56" y="1738789"/>
            <a:ext cx="2670645" cy="3221322"/>
          </a:xfrm>
        </p:spPr>
        <p:txBody>
          <a:bodyPr/>
          <a:lstStyle>
            <a:lvl1pPr marL="0" indent="0">
              <a:buNone/>
              <a:defRPr sz="1352"/>
            </a:lvl1pPr>
            <a:lvl2pPr marL="386380" indent="0">
              <a:buNone/>
              <a:defRPr sz="1183"/>
            </a:lvl2pPr>
            <a:lvl3pPr marL="772759" indent="0">
              <a:buNone/>
              <a:defRPr sz="1014"/>
            </a:lvl3pPr>
            <a:lvl4pPr marL="1159139" indent="0">
              <a:buNone/>
              <a:defRPr sz="845"/>
            </a:lvl4pPr>
            <a:lvl5pPr marL="1545519" indent="0">
              <a:buNone/>
              <a:defRPr sz="845"/>
            </a:lvl5pPr>
            <a:lvl6pPr marL="1931899" indent="0">
              <a:buNone/>
              <a:defRPr sz="845"/>
            </a:lvl6pPr>
            <a:lvl7pPr marL="2318278" indent="0">
              <a:buNone/>
              <a:defRPr sz="845"/>
            </a:lvl7pPr>
            <a:lvl8pPr marL="2704658" indent="0">
              <a:buNone/>
              <a:defRPr sz="845"/>
            </a:lvl8pPr>
            <a:lvl9pPr marL="3091038" indent="0">
              <a:buNone/>
              <a:defRPr sz="84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2021/8/7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47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9278" y="308583"/>
            <a:ext cx="7141845" cy="1120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9278" y="1542907"/>
            <a:ext cx="7141845" cy="3677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9278" y="5372000"/>
            <a:ext cx="1863090" cy="308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F34FC-2A92-4F6C-88FC-6F078FF62DC3}" type="datetimeFigureOut">
              <a:rPr kumimoji="1" lang="ja-JP" altLang="en-US" smtClean="0"/>
              <a:t>2021/8/7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2883" y="5372000"/>
            <a:ext cx="2794635" cy="308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48033" y="5372000"/>
            <a:ext cx="1863090" cy="308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85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72759" rtl="0" eaLnBrk="1" latinLnBrk="0" hangingPunct="1">
        <a:lnSpc>
          <a:spcPct val="90000"/>
        </a:lnSpc>
        <a:spcBef>
          <a:spcPct val="0"/>
        </a:spcBef>
        <a:buNone/>
        <a:defRPr kumimoji="1" sz="37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3190" indent="-193190" algn="l" defTabSz="772759" rtl="0" eaLnBrk="1" latinLnBrk="0" hangingPunct="1">
        <a:lnSpc>
          <a:spcPct val="90000"/>
        </a:lnSpc>
        <a:spcBef>
          <a:spcPts val="845"/>
        </a:spcBef>
        <a:buFont typeface="Arial" panose="020B0604020202020204" pitchFamily="34" charset="0"/>
        <a:buChar char="•"/>
        <a:defRPr kumimoji="1" sz="2366" kern="1200">
          <a:solidFill>
            <a:schemeClr val="tx1"/>
          </a:solidFill>
          <a:latin typeface="+mn-lt"/>
          <a:ea typeface="+mn-ea"/>
          <a:cs typeface="+mn-cs"/>
        </a:defRPr>
      </a:lvl1pPr>
      <a:lvl2pPr marL="579570" indent="-193190" algn="l" defTabSz="772759" rtl="0" eaLnBrk="1" latinLnBrk="0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kumimoji="1" sz="2028" kern="1200">
          <a:solidFill>
            <a:schemeClr val="tx1"/>
          </a:solidFill>
          <a:latin typeface="+mn-lt"/>
          <a:ea typeface="+mn-ea"/>
          <a:cs typeface="+mn-cs"/>
        </a:defRPr>
      </a:lvl2pPr>
      <a:lvl3pPr marL="965949" indent="-193190" algn="l" defTabSz="772759" rtl="0" eaLnBrk="1" latinLnBrk="0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kumimoji="1" sz="1690" kern="1200">
          <a:solidFill>
            <a:schemeClr val="tx1"/>
          </a:solidFill>
          <a:latin typeface="+mn-lt"/>
          <a:ea typeface="+mn-ea"/>
          <a:cs typeface="+mn-cs"/>
        </a:defRPr>
      </a:lvl3pPr>
      <a:lvl4pPr marL="1352329" indent="-193190" algn="l" defTabSz="772759" rtl="0" eaLnBrk="1" latinLnBrk="0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kumimoji="1" sz="1521" kern="1200">
          <a:solidFill>
            <a:schemeClr val="tx1"/>
          </a:solidFill>
          <a:latin typeface="+mn-lt"/>
          <a:ea typeface="+mn-ea"/>
          <a:cs typeface="+mn-cs"/>
        </a:defRPr>
      </a:lvl4pPr>
      <a:lvl5pPr marL="1738709" indent="-193190" algn="l" defTabSz="772759" rtl="0" eaLnBrk="1" latinLnBrk="0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kumimoji="1" sz="1521" kern="1200">
          <a:solidFill>
            <a:schemeClr val="tx1"/>
          </a:solidFill>
          <a:latin typeface="+mn-lt"/>
          <a:ea typeface="+mn-ea"/>
          <a:cs typeface="+mn-cs"/>
        </a:defRPr>
      </a:lvl5pPr>
      <a:lvl6pPr marL="2125088" indent="-193190" algn="l" defTabSz="772759" rtl="0" eaLnBrk="1" latinLnBrk="0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kumimoji="1" sz="1521" kern="1200">
          <a:solidFill>
            <a:schemeClr val="tx1"/>
          </a:solidFill>
          <a:latin typeface="+mn-lt"/>
          <a:ea typeface="+mn-ea"/>
          <a:cs typeface="+mn-cs"/>
        </a:defRPr>
      </a:lvl6pPr>
      <a:lvl7pPr marL="2511468" indent="-193190" algn="l" defTabSz="772759" rtl="0" eaLnBrk="1" latinLnBrk="0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kumimoji="1" sz="1521" kern="1200">
          <a:solidFill>
            <a:schemeClr val="tx1"/>
          </a:solidFill>
          <a:latin typeface="+mn-lt"/>
          <a:ea typeface="+mn-ea"/>
          <a:cs typeface="+mn-cs"/>
        </a:defRPr>
      </a:lvl7pPr>
      <a:lvl8pPr marL="2897848" indent="-193190" algn="l" defTabSz="772759" rtl="0" eaLnBrk="1" latinLnBrk="0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kumimoji="1" sz="1521" kern="1200">
          <a:solidFill>
            <a:schemeClr val="tx1"/>
          </a:solidFill>
          <a:latin typeface="+mn-lt"/>
          <a:ea typeface="+mn-ea"/>
          <a:cs typeface="+mn-cs"/>
        </a:defRPr>
      </a:lvl8pPr>
      <a:lvl9pPr marL="3284228" indent="-193190" algn="l" defTabSz="772759" rtl="0" eaLnBrk="1" latinLnBrk="0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kumimoji="1" sz="152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2759" rtl="0" eaLnBrk="1" latinLnBrk="0" hangingPunct="1">
        <a:defRPr kumimoji="1" sz="1521" kern="1200">
          <a:solidFill>
            <a:schemeClr val="tx1"/>
          </a:solidFill>
          <a:latin typeface="+mn-lt"/>
          <a:ea typeface="+mn-ea"/>
          <a:cs typeface="+mn-cs"/>
        </a:defRPr>
      </a:lvl1pPr>
      <a:lvl2pPr marL="386380" algn="l" defTabSz="772759" rtl="0" eaLnBrk="1" latinLnBrk="0" hangingPunct="1">
        <a:defRPr kumimoji="1" sz="1521" kern="1200">
          <a:solidFill>
            <a:schemeClr val="tx1"/>
          </a:solidFill>
          <a:latin typeface="+mn-lt"/>
          <a:ea typeface="+mn-ea"/>
          <a:cs typeface="+mn-cs"/>
        </a:defRPr>
      </a:lvl2pPr>
      <a:lvl3pPr marL="772759" algn="l" defTabSz="772759" rtl="0" eaLnBrk="1" latinLnBrk="0" hangingPunct="1">
        <a:defRPr kumimoji="1" sz="1521" kern="1200">
          <a:solidFill>
            <a:schemeClr val="tx1"/>
          </a:solidFill>
          <a:latin typeface="+mn-lt"/>
          <a:ea typeface="+mn-ea"/>
          <a:cs typeface="+mn-cs"/>
        </a:defRPr>
      </a:lvl3pPr>
      <a:lvl4pPr marL="1159139" algn="l" defTabSz="772759" rtl="0" eaLnBrk="1" latinLnBrk="0" hangingPunct="1">
        <a:defRPr kumimoji="1" sz="1521" kern="1200">
          <a:solidFill>
            <a:schemeClr val="tx1"/>
          </a:solidFill>
          <a:latin typeface="+mn-lt"/>
          <a:ea typeface="+mn-ea"/>
          <a:cs typeface="+mn-cs"/>
        </a:defRPr>
      </a:lvl4pPr>
      <a:lvl5pPr marL="1545519" algn="l" defTabSz="772759" rtl="0" eaLnBrk="1" latinLnBrk="0" hangingPunct="1">
        <a:defRPr kumimoji="1" sz="1521" kern="1200">
          <a:solidFill>
            <a:schemeClr val="tx1"/>
          </a:solidFill>
          <a:latin typeface="+mn-lt"/>
          <a:ea typeface="+mn-ea"/>
          <a:cs typeface="+mn-cs"/>
        </a:defRPr>
      </a:lvl5pPr>
      <a:lvl6pPr marL="1931899" algn="l" defTabSz="772759" rtl="0" eaLnBrk="1" latinLnBrk="0" hangingPunct="1">
        <a:defRPr kumimoji="1" sz="1521" kern="1200">
          <a:solidFill>
            <a:schemeClr val="tx1"/>
          </a:solidFill>
          <a:latin typeface="+mn-lt"/>
          <a:ea typeface="+mn-ea"/>
          <a:cs typeface="+mn-cs"/>
        </a:defRPr>
      </a:lvl6pPr>
      <a:lvl7pPr marL="2318278" algn="l" defTabSz="772759" rtl="0" eaLnBrk="1" latinLnBrk="0" hangingPunct="1">
        <a:defRPr kumimoji="1" sz="1521" kern="1200">
          <a:solidFill>
            <a:schemeClr val="tx1"/>
          </a:solidFill>
          <a:latin typeface="+mn-lt"/>
          <a:ea typeface="+mn-ea"/>
          <a:cs typeface="+mn-cs"/>
        </a:defRPr>
      </a:lvl7pPr>
      <a:lvl8pPr marL="2704658" algn="l" defTabSz="772759" rtl="0" eaLnBrk="1" latinLnBrk="0" hangingPunct="1">
        <a:defRPr kumimoji="1" sz="1521" kern="1200">
          <a:solidFill>
            <a:schemeClr val="tx1"/>
          </a:solidFill>
          <a:latin typeface="+mn-lt"/>
          <a:ea typeface="+mn-ea"/>
          <a:cs typeface="+mn-cs"/>
        </a:defRPr>
      </a:lvl8pPr>
      <a:lvl9pPr marL="3091038" algn="l" defTabSz="772759" rtl="0" eaLnBrk="1" latinLnBrk="0" hangingPunct="1">
        <a:defRPr kumimoji="1" sz="15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00" y="-19"/>
            <a:ext cx="8280000" cy="5796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anchor="ctr" anchorCtr="0">
            <a:noAutofit/>
          </a:bodyPr>
          <a:lstStyle/>
          <a:p>
            <a:pPr algn="ctr"/>
            <a:r>
              <a:rPr kumimoji="1" lang="ja-JP" altLang="en-US" sz="4115"/>
              <a:t>デザイン領域</a:t>
            </a:r>
            <a:br>
              <a:rPr kumimoji="1" lang="en-US" altLang="ja-JP" sz="4115" dirty="0"/>
            </a:br>
            <a:r>
              <a:rPr kumimoji="1" lang="ja-JP" altLang="en-US" sz="2743"/>
              <a:t>サイズ：横</a:t>
            </a:r>
            <a:r>
              <a:rPr kumimoji="1" lang="en-US" altLang="ja-JP" sz="2743" dirty="0"/>
              <a:t>230mm×</a:t>
            </a:r>
            <a:r>
              <a:rPr kumimoji="1" lang="ja-JP" altLang="en-US" sz="2743"/>
              <a:t>縦</a:t>
            </a:r>
            <a:r>
              <a:rPr kumimoji="1" lang="en-US" altLang="ja-JP" sz="2743" dirty="0"/>
              <a:t>161mm</a:t>
            </a:r>
          </a:p>
          <a:p>
            <a:pPr algn="ctr"/>
            <a:endParaRPr kumimoji="1" lang="en-US" altLang="ja-JP" sz="914" dirty="0"/>
          </a:p>
          <a:p>
            <a:pPr algn="ctr"/>
            <a:r>
              <a:rPr kumimoji="1" lang="en-US" altLang="ja-JP" sz="2484" dirty="0"/>
              <a:t>※</a:t>
            </a:r>
            <a:r>
              <a:rPr kumimoji="1" lang="ja-JP" altLang="en-US" sz="2484" dirty="0"/>
              <a:t>この領域にデザインを入れてください</a:t>
            </a:r>
            <a:endParaRPr kumimoji="1" lang="en-US" altLang="ja-JP" sz="2484" dirty="0"/>
          </a:p>
          <a:p>
            <a:pPr algn="ctr"/>
            <a:r>
              <a:rPr kumimoji="1" lang="en-US" altLang="ja-JP" sz="2484" dirty="0">
                <a:solidFill>
                  <a:srgbClr val="FF0000"/>
                </a:solidFill>
              </a:rPr>
              <a:t>※</a:t>
            </a:r>
            <a:r>
              <a:rPr kumimoji="1" lang="ja-JP" altLang="en-US" sz="2484" dirty="0">
                <a:solidFill>
                  <a:srgbClr val="FF0000"/>
                </a:solidFill>
              </a:rPr>
              <a:t>このオブジェクトは削除してください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5395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347</TotalTime>
  <Words>25</Words>
  <Application>Microsoft Macintosh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DM STAFF</cp:lastModifiedBy>
  <cp:revision>14</cp:revision>
  <cp:lastPrinted>2017-10-26T02:45:42Z</cp:lastPrinted>
  <dcterms:created xsi:type="dcterms:W3CDTF">2017-10-25T04:59:15Z</dcterms:created>
  <dcterms:modified xsi:type="dcterms:W3CDTF">2021-08-07T08:57:39Z</dcterms:modified>
</cp:coreProperties>
</file>