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3600450" cy="5327650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8" userDrawn="1">
          <p15:clr>
            <a:srgbClr val="A4A3A4"/>
          </p15:clr>
        </p15:guide>
        <p15:guide id="2" pos="113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91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2364" y="66"/>
      </p:cViewPr>
      <p:guideLst>
        <p:guide orient="horz" pos="1678"/>
        <p:guide pos="11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0034" y="871910"/>
            <a:ext cx="3060383" cy="1854811"/>
          </a:xfrm>
        </p:spPr>
        <p:txBody>
          <a:bodyPr anchor="b"/>
          <a:lstStyle>
            <a:lvl1pPr algn="ctr">
              <a:defRPr sz="236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0056" y="2798250"/>
            <a:ext cx="2700338" cy="1286282"/>
          </a:xfrm>
        </p:spPr>
        <p:txBody>
          <a:bodyPr/>
          <a:lstStyle>
            <a:lvl1pPr marL="0" indent="0" algn="ctr">
              <a:buNone/>
              <a:defRPr sz="945"/>
            </a:lvl1pPr>
            <a:lvl2pPr marL="180045" indent="0" algn="ctr">
              <a:buNone/>
              <a:defRPr sz="788"/>
            </a:lvl2pPr>
            <a:lvl3pPr marL="360091" indent="0" algn="ctr">
              <a:buNone/>
              <a:defRPr sz="709"/>
            </a:lvl3pPr>
            <a:lvl4pPr marL="540136" indent="0" algn="ctr">
              <a:buNone/>
              <a:defRPr sz="630"/>
            </a:lvl4pPr>
            <a:lvl5pPr marL="720181" indent="0" algn="ctr">
              <a:buNone/>
              <a:defRPr sz="630"/>
            </a:lvl5pPr>
            <a:lvl6pPr marL="900227" indent="0" algn="ctr">
              <a:buNone/>
              <a:defRPr sz="630"/>
            </a:lvl6pPr>
            <a:lvl7pPr marL="1080272" indent="0" algn="ctr">
              <a:buNone/>
              <a:defRPr sz="630"/>
            </a:lvl7pPr>
            <a:lvl8pPr marL="1260318" indent="0" algn="ctr">
              <a:buNone/>
              <a:defRPr sz="630"/>
            </a:lvl8pPr>
            <a:lvl9pPr marL="1440363" indent="0" algn="ctr">
              <a:buNone/>
              <a:defRPr sz="63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-1"/>
            <a:ext cx="3600450" cy="2664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/>
              <a:t>【</a:t>
            </a:r>
            <a:r>
              <a:rPr kumimoji="1" lang="ja-JP" altLang="en-US" sz="2000" dirty="0" smtClean="0"/>
              <a:t>宛先印字領域</a:t>
            </a:r>
            <a:r>
              <a:rPr kumimoji="1" lang="en-US" altLang="ja-JP" sz="2000" dirty="0" smtClean="0"/>
              <a:t>】</a:t>
            </a:r>
            <a:br>
              <a:rPr kumimoji="1" lang="en-US" altLang="ja-JP" sz="2000" dirty="0" smtClean="0"/>
            </a:br>
            <a:r>
              <a:rPr kumimoji="1" lang="en-US" altLang="ja-JP" sz="2000" dirty="0" smtClean="0"/>
              <a:t>※</a:t>
            </a:r>
            <a:r>
              <a:rPr kumimoji="1" lang="ja-JP" altLang="en-US" sz="2000" dirty="0"/>
              <a:t>原稿</a:t>
            </a:r>
            <a:r>
              <a:rPr kumimoji="1" lang="ja-JP" altLang="en-US" sz="2000" dirty="0" smtClean="0"/>
              <a:t>は印刷されません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35257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9747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572" y="283648"/>
            <a:ext cx="776347" cy="451493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283648"/>
            <a:ext cx="2284035" cy="451493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052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707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56" y="1328214"/>
            <a:ext cx="3105388" cy="2216154"/>
          </a:xfrm>
        </p:spPr>
        <p:txBody>
          <a:bodyPr anchor="b"/>
          <a:lstStyle>
            <a:lvl1pPr>
              <a:defRPr sz="236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56" y="3565334"/>
            <a:ext cx="3105388" cy="1165423"/>
          </a:xfrm>
        </p:spPr>
        <p:txBody>
          <a:bodyPr/>
          <a:lstStyle>
            <a:lvl1pPr marL="0" indent="0">
              <a:buNone/>
              <a:defRPr sz="945">
                <a:solidFill>
                  <a:schemeClr val="tx1"/>
                </a:solidFill>
              </a:defRPr>
            </a:lvl1pPr>
            <a:lvl2pPr marL="18004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5623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31" y="1418240"/>
            <a:ext cx="1530191" cy="338034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728" y="1418240"/>
            <a:ext cx="1530191" cy="338034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3475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83649"/>
            <a:ext cx="3105388" cy="102976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000" y="1306014"/>
            <a:ext cx="1523159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000" y="1946072"/>
            <a:ext cx="1523159" cy="28623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728" y="1306014"/>
            <a:ext cx="1530660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728" y="1946072"/>
            <a:ext cx="1530660" cy="28623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3168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0021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5981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660" y="767084"/>
            <a:ext cx="1822728" cy="3786085"/>
          </a:xfr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8400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660" y="767084"/>
            <a:ext cx="1822728" cy="3786085"/>
          </a:xfrm>
        </p:spPr>
        <p:txBody>
          <a:bodyPr anchor="t"/>
          <a:lstStyle>
            <a:lvl1pPr marL="0" indent="0">
              <a:buNone/>
              <a:defRPr sz="1260"/>
            </a:lvl1pPr>
            <a:lvl2pPr marL="180045" indent="0">
              <a:buNone/>
              <a:defRPr sz="1103"/>
            </a:lvl2pPr>
            <a:lvl3pPr marL="360091" indent="0">
              <a:buNone/>
              <a:defRPr sz="945"/>
            </a:lvl3pPr>
            <a:lvl4pPr marL="540136" indent="0">
              <a:buNone/>
              <a:defRPr sz="788"/>
            </a:lvl4pPr>
            <a:lvl5pPr marL="720181" indent="0">
              <a:buNone/>
              <a:defRPr sz="788"/>
            </a:lvl5pPr>
            <a:lvl6pPr marL="900227" indent="0">
              <a:buNone/>
              <a:defRPr sz="788"/>
            </a:lvl6pPr>
            <a:lvl7pPr marL="1080272" indent="0">
              <a:buNone/>
              <a:defRPr sz="788"/>
            </a:lvl7pPr>
            <a:lvl8pPr marL="1260318" indent="0">
              <a:buNone/>
              <a:defRPr sz="788"/>
            </a:lvl8pPr>
            <a:lvl9pPr marL="1440363" indent="0">
              <a:buNone/>
              <a:defRPr sz="788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4552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0964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kumimoji="1"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53785" y="742278"/>
            <a:ext cx="3449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　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0" y="2656114"/>
            <a:ext cx="3600450" cy="2664000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</a:rPr>
              <a:t>宛名面デザイン領域</a:t>
            </a:r>
            <a:endParaRPr kumimoji="1" lang="en-US" altLang="ja-JP" sz="20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サイズ：</a:t>
            </a:r>
            <a:r>
              <a:rPr kumimoji="1" lang="ja-JP" altLang="en-US" sz="1400" dirty="0" smtClean="0">
                <a:solidFill>
                  <a:schemeClr val="tx1"/>
                </a:solidFill>
              </a:rPr>
              <a:t>横</a:t>
            </a:r>
            <a:r>
              <a:rPr kumimoji="1" lang="en-US" altLang="ja-JP" sz="1400" dirty="0">
                <a:solidFill>
                  <a:schemeClr val="tx1"/>
                </a:solidFill>
              </a:rPr>
              <a:t>100</a:t>
            </a:r>
            <a:r>
              <a:rPr kumimoji="1" lang="en-US" altLang="ja-JP" sz="1400" dirty="0" smtClean="0">
                <a:solidFill>
                  <a:schemeClr val="tx1"/>
                </a:solidFill>
              </a:rPr>
              <a:t>mm</a:t>
            </a:r>
            <a:r>
              <a:rPr kumimoji="1" lang="en-US" altLang="ja-JP" sz="1400" dirty="0">
                <a:solidFill>
                  <a:schemeClr val="tx1"/>
                </a:solidFill>
              </a:rPr>
              <a:t>×</a:t>
            </a:r>
            <a:r>
              <a:rPr kumimoji="1" lang="ja-JP" altLang="en-US" sz="1400" dirty="0" smtClean="0">
                <a:solidFill>
                  <a:schemeClr val="tx1"/>
                </a:solidFill>
              </a:rPr>
              <a:t>縦</a:t>
            </a:r>
            <a:r>
              <a:rPr kumimoji="1" lang="en-US" altLang="ja-JP" sz="1400" dirty="0">
                <a:solidFill>
                  <a:schemeClr val="tx1"/>
                </a:solidFill>
              </a:rPr>
              <a:t>74</a:t>
            </a:r>
            <a:r>
              <a:rPr kumimoji="1" lang="en-US" altLang="ja-JP" sz="1400" dirty="0" smtClean="0">
                <a:solidFill>
                  <a:schemeClr val="tx1"/>
                </a:solidFill>
              </a:rPr>
              <a:t>mm</a:t>
            </a:r>
          </a:p>
          <a:p>
            <a:pPr algn="ctr"/>
            <a:endParaRPr kumimoji="1" lang="en-US" altLang="ja-JP" sz="800" dirty="0" smtClean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200" dirty="0" smtClean="0">
                <a:solidFill>
                  <a:schemeClr val="tx1"/>
                </a:solidFill>
              </a:rPr>
              <a:t>※</a:t>
            </a:r>
            <a:r>
              <a:rPr kumimoji="1" lang="ja-JP" altLang="en-US" sz="1200" dirty="0" smtClean="0">
                <a:solidFill>
                  <a:schemeClr val="tx1"/>
                </a:solidFill>
              </a:rPr>
              <a:t>この領域にデザインを入れてください</a:t>
            </a:r>
            <a:endParaRPr kumimoji="1" lang="en-US" altLang="ja-JP" sz="1200" dirty="0" smtClean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200" dirty="0" smtClean="0">
                <a:solidFill>
                  <a:schemeClr val="tx1"/>
                </a:solidFill>
              </a:rPr>
              <a:t>※</a:t>
            </a:r>
            <a:r>
              <a:rPr kumimoji="1" lang="ja-JP" altLang="en-US" sz="1200" dirty="0" smtClean="0">
                <a:solidFill>
                  <a:schemeClr val="tx1"/>
                </a:solidFill>
              </a:rPr>
              <a:t>このオブジェクトは削除してください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50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367</TotalTime>
  <Words>25</Words>
  <Application>Microsoft Office PowerPoint</Application>
  <PresentationFormat>ユーザー設定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>株式会社ネクスウェイ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浅井　祐哉</dc:creator>
  <cp:lastModifiedBy>林　奈津子</cp:lastModifiedBy>
  <cp:revision>17</cp:revision>
  <cp:lastPrinted>2018-02-20T02:25:58Z</cp:lastPrinted>
  <dcterms:created xsi:type="dcterms:W3CDTF">2017-10-25T04:59:15Z</dcterms:created>
  <dcterms:modified xsi:type="dcterms:W3CDTF">2018-03-16T00:57:44Z</dcterms:modified>
</cp:coreProperties>
</file>