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3600450" cy="532765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2364" y="78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5257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9747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052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707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623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347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316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021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98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8400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4552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964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29092" y="2103741"/>
            <a:ext cx="3367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400" dirty="0" smtClean="0"/>
              <a:t>デザイン</a:t>
            </a:r>
            <a:r>
              <a:rPr kumimoji="1" lang="ja-JP" altLang="en-US" sz="2400" dirty="0" smtClean="0"/>
              <a:t>領域（全面）</a:t>
            </a:r>
            <a:endParaRPr kumimoji="1" lang="en-US" altLang="ja-JP" sz="2400" dirty="0" smtClean="0"/>
          </a:p>
          <a:p>
            <a:pPr algn="ctr"/>
            <a:r>
              <a:rPr kumimoji="1" lang="ja-JP" altLang="en-US" sz="1600" dirty="0" smtClean="0"/>
              <a:t>サイズ：横</a:t>
            </a:r>
            <a:r>
              <a:rPr kumimoji="1" lang="en-US" altLang="ja-JP" sz="1600" dirty="0"/>
              <a:t>100</a:t>
            </a:r>
            <a:r>
              <a:rPr kumimoji="1" lang="en-US" altLang="ja-JP" sz="1600" dirty="0" smtClean="0"/>
              <a:t>mm×</a:t>
            </a:r>
            <a:r>
              <a:rPr kumimoji="1" lang="ja-JP" altLang="en-US" sz="1600" dirty="0" smtClean="0"/>
              <a:t>縦</a:t>
            </a:r>
            <a:r>
              <a:rPr kumimoji="1" lang="en-US" altLang="ja-JP" sz="1600" dirty="0"/>
              <a:t>148</a:t>
            </a:r>
            <a:r>
              <a:rPr kumimoji="1" lang="en-US" altLang="ja-JP" sz="1600" dirty="0" smtClean="0"/>
              <a:t>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この領域にデザインを入れてください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53785" y="742278"/>
            <a:ext cx="3449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29092" y="2103741"/>
            <a:ext cx="3367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400" dirty="0" smtClean="0"/>
              <a:t>デザイン</a:t>
            </a:r>
            <a:r>
              <a:rPr kumimoji="1" lang="ja-JP" altLang="en-US" sz="2400" dirty="0" smtClean="0"/>
              <a:t>領域（全面）</a:t>
            </a:r>
            <a:endParaRPr kumimoji="1" lang="en-US" altLang="ja-JP" sz="2400" dirty="0" smtClean="0"/>
          </a:p>
          <a:p>
            <a:pPr algn="ctr"/>
            <a:r>
              <a:rPr kumimoji="1" lang="ja-JP" altLang="en-US" sz="1600" dirty="0" smtClean="0"/>
              <a:t>サイズ：横</a:t>
            </a:r>
            <a:r>
              <a:rPr kumimoji="1" lang="en-US" altLang="ja-JP" sz="1600" dirty="0"/>
              <a:t>100</a:t>
            </a:r>
            <a:r>
              <a:rPr kumimoji="1" lang="en-US" altLang="ja-JP" sz="1600" dirty="0" smtClean="0"/>
              <a:t>mm×</a:t>
            </a:r>
            <a:r>
              <a:rPr kumimoji="1" lang="ja-JP" altLang="en-US" sz="1600" dirty="0" smtClean="0"/>
              <a:t>縦</a:t>
            </a:r>
            <a:r>
              <a:rPr kumimoji="1" lang="en-US" altLang="ja-JP" sz="1600" dirty="0"/>
              <a:t>148</a:t>
            </a:r>
            <a:r>
              <a:rPr kumimoji="1" lang="en-US" altLang="ja-JP" sz="1600" dirty="0" smtClean="0"/>
              <a:t>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この領域にデザインを入れてください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760083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337</TotalTime>
  <Words>54</Words>
  <Application>Microsoft Office PowerPoint</Application>
  <PresentationFormat>ユーザー設定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13</cp:revision>
  <cp:lastPrinted>2018-02-20T02:25:58Z</cp:lastPrinted>
  <dcterms:created xsi:type="dcterms:W3CDTF">2017-10-25T04:59:15Z</dcterms:created>
  <dcterms:modified xsi:type="dcterms:W3CDTF">2018-03-16T00:32:46Z</dcterms:modified>
</cp:coreProperties>
</file>