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7199313" cy="5327650"/>
  <p:notesSz cx="4870450" cy="67421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22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91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1362" y="84"/>
      </p:cViewPr>
      <p:guideLst>
        <p:guide orient="horz" pos="1678"/>
        <p:guide pos="22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949" y="871910"/>
            <a:ext cx="6119416" cy="1854811"/>
          </a:xfrm>
        </p:spPr>
        <p:txBody>
          <a:bodyPr anchor="b"/>
          <a:lstStyle>
            <a:lvl1pPr algn="ctr">
              <a:defRPr sz="466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914" y="2798250"/>
            <a:ext cx="5399485" cy="1286282"/>
          </a:xfrm>
        </p:spPr>
        <p:txBody>
          <a:bodyPr/>
          <a:lstStyle>
            <a:lvl1pPr marL="0" indent="0" algn="ctr">
              <a:buNone/>
              <a:defRPr sz="1865"/>
            </a:lvl1pPr>
            <a:lvl2pPr marL="355199" indent="0" algn="ctr">
              <a:buNone/>
              <a:defRPr sz="1554"/>
            </a:lvl2pPr>
            <a:lvl3pPr marL="710397" indent="0" algn="ctr">
              <a:buNone/>
              <a:defRPr sz="1398"/>
            </a:lvl3pPr>
            <a:lvl4pPr marL="1065596" indent="0" algn="ctr">
              <a:buNone/>
              <a:defRPr sz="1243"/>
            </a:lvl4pPr>
            <a:lvl5pPr marL="1420795" indent="0" algn="ctr">
              <a:buNone/>
              <a:defRPr sz="1243"/>
            </a:lvl5pPr>
            <a:lvl6pPr marL="1775993" indent="0" algn="ctr">
              <a:buNone/>
              <a:defRPr sz="1243"/>
            </a:lvl6pPr>
            <a:lvl7pPr marL="2131192" indent="0" algn="ctr">
              <a:buNone/>
              <a:defRPr sz="1243"/>
            </a:lvl7pPr>
            <a:lvl8pPr marL="2486391" indent="0" algn="ctr">
              <a:buNone/>
              <a:defRPr sz="1243"/>
            </a:lvl8pPr>
            <a:lvl9pPr marL="2841589" indent="0" algn="ctr">
              <a:buNone/>
              <a:defRPr sz="124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764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433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52009" y="283648"/>
            <a:ext cx="1552352" cy="451493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53" y="283648"/>
            <a:ext cx="4567064" cy="451493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7980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378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1204" y="1328214"/>
            <a:ext cx="6209407" cy="2216154"/>
          </a:xfrm>
        </p:spPr>
        <p:txBody>
          <a:bodyPr anchor="b"/>
          <a:lstStyle>
            <a:lvl1pPr>
              <a:defRPr sz="466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1204" y="3565334"/>
            <a:ext cx="6209407" cy="1165423"/>
          </a:xfrm>
        </p:spPr>
        <p:txBody>
          <a:bodyPr/>
          <a:lstStyle>
            <a:lvl1pPr marL="0" indent="0">
              <a:buNone/>
              <a:defRPr sz="1865">
                <a:solidFill>
                  <a:schemeClr val="tx1"/>
                </a:solidFill>
              </a:defRPr>
            </a:lvl1pPr>
            <a:lvl2pPr marL="355199" indent="0">
              <a:buNone/>
              <a:defRPr sz="1554">
                <a:solidFill>
                  <a:schemeClr val="tx1">
                    <a:tint val="75000"/>
                  </a:schemeClr>
                </a:solidFill>
              </a:defRPr>
            </a:lvl2pPr>
            <a:lvl3pPr marL="710397" indent="0">
              <a:buNone/>
              <a:defRPr sz="1398">
                <a:solidFill>
                  <a:schemeClr val="tx1">
                    <a:tint val="75000"/>
                  </a:schemeClr>
                </a:solidFill>
              </a:defRPr>
            </a:lvl3pPr>
            <a:lvl4pPr marL="1065596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4pPr>
            <a:lvl5pPr marL="1420795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5pPr>
            <a:lvl6pPr marL="1775993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6pPr>
            <a:lvl7pPr marL="2131192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7pPr>
            <a:lvl8pPr marL="2486391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8pPr>
            <a:lvl9pPr marL="2841589" indent="0">
              <a:buNone/>
              <a:defRPr sz="12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534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53" y="1418240"/>
            <a:ext cx="3059708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44652" y="1418240"/>
            <a:ext cx="3059708" cy="338034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0099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1" y="283649"/>
            <a:ext cx="6209407" cy="102976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891" y="1306014"/>
            <a:ext cx="3045646" cy="640058"/>
          </a:xfrm>
        </p:spPr>
        <p:txBody>
          <a:bodyPr anchor="b"/>
          <a:lstStyle>
            <a:lvl1pPr marL="0" indent="0">
              <a:buNone/>
              <a:defRPr sz="1865" b="1"/>
            </a:lvl1pPr>
            <a:lvl2pPr marL="355199" indent="0">
              <a:buNone/>
              <a:defRPr sz="1554" b="1"/>
            </a:lvl2pPr>
            <a:lvl3pPr marL="710397" indent="0">
              <a:buNone/>
              <a:defRPr sz="1398" b="1"/>
            </a:lvl3pPr>
            <a:lvl4pPr marL="1065596" indent="0">
              <a:buNone/>
              <a:defRPr sz="1243" b="1"/>
            </a:lvl4pPr>
            <a:lvl5pPr marL="1420795" indent="0">
              <a:buNone/>
              <a:defRPr sz="1243" b="1"/>
            </a:lvl5pPr>
            <a:lvl6pPr marL="1775993" indent="0">
              <a:buNone/>
              <a:defRPr sz="1243" b="1"/>
            </a:lvl6pPr>
            <a:lvl7pPr marL="2131192" indent="0">
              <a:buNone/>
              <a:defRPr sz="1243" b="1"/>
            </a:lvl7pPr>
            <a:lvl8pPr marL="2486391" indent="0">
              <a:buNone/>
              <a:defRPr sz="1243" b="1"/>
            </a:lvl8pPr>
            <a:lvl9pPr marL="2841589" indent="0">
              <a:buNone/>
              <a:defRPr sz="124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891" y="1946072"/>
            <a:ext cx="3045646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4652" y="1306014"/>
            <a:ext cx="3060646" cy="640058"/>
          </a:xfrm>
        </p:spPr>
        <p:txBody>
          <a:bodyPr anchor="b"/>
          <a:lstStyle>
            <a:lvl1pPr marL="0" indent="0">
              <a:buNone/>
              <a:defRPr sz="1865" b="1"/>
            </a:lvl1pPr>
            <a:lvl2pPr marL="355199" indent="0">
              <a:buNone/>
              <a:defRPr sz="1554" b="1"/>
            </a:lvl2pPr>
            <a:lvl3pPr marL="710397" indent="0">
              <a:buNone/>
              <a:defRPr sz="1398" b="1"/>
            </a:lvl3pPr>
            <a:lvl4pPr marL="1065596" indent="0">
              <a:buNone/>
              <a:defRPr sz="1243" b="1"/>
            </a:lvl4pPr>
            <a:lvl5pPr marL="1420795" indent="0">
              <a:buNone/>
              <a:defRPr sz="1243" b="1"/>
            </a:lvl5pPr>
            <a:lvl6pPr marL="1775993" indent="0">
              <a:buNone/>
              <a:defRPr sz="1243" b="1"/>
            </a:lvl6pPr>
            <a:lvl7pPr marL="2131192" indent="0">
              <a:buNone/>
              <a:defRPr sz="1243" b="1"/>
            </a:lvl7pPr>
            <a:lvl8pPr marL="2486391" indent="0">
              <a:buNone/>
              <a:defRPr sz="1243" b="1"/>
            </a:lvl8pPr>
            <a:lvl9pPr marL="2841589" indent="0">
              <a:buNone/>
              <a:defRPr sz="124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44652" y="1946072"/>
            <a:ext cx="3060646" cy="2862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56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924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5935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355177"/>
            <a:ext cx="2321966" cy="1243118"/>
          </a:xfrm>
        </p:spPr>
        <p:txBody>
          <a:bodyPr anchor="b"/>
          <a:lstStyle>
            <a:lvl1pPr>
              <a:defRPr sz="24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646" y="767084"/>
            <a:ext cx="3644652" cy="3786085"/>
          </a:xfrm>
        </p:spPr>
        <p:txBody>
          <a:bodyPr/>
          <a:lstStyle>
            <a:lvl1pPr>
              <a:defRPr sz="2486"/>
            </a:lvl1pPr>
            <a:lvl2pPr>
              <a:defRPr sz="2175"/>
            </a:lvl2pPr>
            <a:lvl3pPr>
              <a:defRPr sz="1865"/>
            </a:lvl3pPr>
            <a:lvl4pPr>
              <a:defRPr sz="1554"/>
            </a:lvl4pPr>
            <a:lvl5pPr>
              <a:defRPr sz="1554"/>
            </a:lvl5pPr>
            <a:lvl6pPr>
              <a:defRPr sz="1554"/>
            </a:lvl6pPr>
            <a:lvl7pPr>
              <a:defRPr sz="1554"/>
            </a:lvl7pPr>
            <a:lvl8pPr>
              <a:defRPr sz="1554"/>
            </a:lvl8pPr>
            <a:lvl9pPr>
              <a:defRPr sz="1554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1598295"/>
            <a:ext cx="2321966" cy="2961039"/>
          </a:xfrm>
        </p:spPr>
        <p:txBody>
          <a:bodyPr/>
          <a:lstStyle>
            <a:lvl1pPr marL="0" indent="0">
              <a:buNone/>
              <a:defRPr sz="1243"/>
            </a:lvl1pPr>
            <a:lvl2pPr marL="355199" indent="0">
              <a:buNone/>
              <a:defRPr sz="1088"/>
            </a:lvl2pPr>
            <a:lvl3pPr marL="710397" indent="0">
              <a:buNone/>
              <a:defRPr sz="932"/>
            </a:lvl3pPr>
            <a:lvl4pPr marL="1065596" indent="0">
              <a:buNone/>
              <a:defRPr sz="777"/>
            </a:lvl4pPr>
            <a:lvl5pPr marL="1420795" indent="0">
              <a:buNone/>
              <a:defRPr sz="777"/>
            </a:lvl5pPr>
            <a:lvl6pPr marL="1775993" indent="0">
              <a:buNone/>
              <a:defRPr sz="777"/>
            </a:lvl6pPr>
            <a:lvl7pPr marL="2131192" indent="0">
              <a:buNone/>
              <a:defRPr sz="777"/>
            </a:lvl7pPr>
            <a:lvl8pPr marL="2486391" indent="0">
              <a:buNone/>
              <a:defRPr sz="777"/>
            </a:lvl8pPr>
            <a:lvl9pPr marL="2841589" indent="0">
              <a:buNone/>
              <a:defRPr sz="77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09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890" y="355177"/>
            <a:ext cx="2321966" cy="1243118"/>
          </a:xfrm>
        </p:spPr>
        <p:txBody>
          <a:bodyPr anchor="b"/>
          <a:lstStyle>
            <a:lvl1pPr>
              <a:defRPr sz="248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60646" y="767084"/>
            <a:ext cx="3644652" cy="3786085"/>
          </a:xfrm>
        </p:spPr>
        <p:txBody>
          <a:bodyPr anchor="t"/>
          <a:lstStyle>
            <a:lvl1pPr marL="0" indent="0">
              <a:buNone/>
              <a:defRPr sz="2486"/>
            </a:lvl1pPr>
            <a:lvl2pPr marL="355199" indent="0">
              <a:buNone/>
              <a:defRPr sz="2175"/>
            </a:lvl2pPr>
            <a:lvl3pPr marL="710397" indent="0">
              <a:buNone/>
              <a:defRPr sz="1865"/>
            </a:lvl3pPr>
            <a:lvl4pPr marL="1065596" indent="0">
              <a:buNone/>
              <a:defRPr sz="1554"/>
            </a:lvl4pPr>
            <a:lvl5pPr marL="1420795" indent="0">
              <a:buNone/>
              <a:defRPr sz="1554"/>
            </a:lvl5pPr>
            <a:lvl6pPr marL="1775993" indent="0">
              <a:buNone/>
              <a:defRPr sz="1554"/>
            </a:lvl6pPr>
            <a:lvl7pPr marL="2131192" indent="0">
              <a:buNone/>
              <a:defRPr sz="1554"/>
            </a:lvl7pPr>
            <a:lvl8pPr marL="2486391" indent="0">
              <a:buNone/>
              <a:defRPr sz="1554"/>
            </a:lvl8pPr>
            <a:lvl9pPr marL="2841589" indent="0">
              <a:buNone/>
              <a:defRPr sz="1554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890" y="1598295"/>
            <a:ext cx="2321966" cy="2961039"/>
          </a:xfrm>
        </p:spPr>
        <p:txBody>
          <a:bodyPr/>
          <a:lstStyle>
            <a:lvl1pPr marL="0" indent="0">
              <a:buNone/>
              <a:defRPr sz="1243"/>
            </a:lvl1pPr>
            <a:lvl2pPr marL="355199" indent="0">
              <a:buNone/>
              <a:defRPr sz="1088"/>
            </a:lvl2pPr>
            <a:lvl3pPr marL="710397" indent="0">
              <a:buNone/>
              <a:defRPr sz="932"/>
            </a:lvl3pPr>
            <a:lvl4pPr marL="1065596" indent="0">
              <a:buNone/>
              <a:defRPr sz="777"/>
            </a:lvl4pPr>
            <a:lvl5pPr marL="1420795" indent="0">
              <a:buNone/>
              <a:defRPr sz="777"/>
            </a:lvl5pPr>
            <a:lvl6pPr marL="1775993" indent="0">
              <a:buNone/>
              <a:defRPr sz="777"/>
            </a:lvl6pPr>
            <a:lvl7pPr marL="2131192" indent="0">
              <a:buNone/>
              <a:defRPr sz="777"/>
            </a:lvl7pPr>
            <a:lvl8pPr marL="2486391" indent="0">
              <a:buNone/>
              <a:defRPr sz="777"/>
            </a:lvl8pPr>
            <a:lvl9pPr marL="2841589" indent="0">
              <a:buNone/>
              <a:defRPr sz="77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476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4953" y="283649"/>
            <a:ext cx="6209407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53" y="1418240"/>
            <a:ext cx="6209407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4953" y="4937943"/>
            <a:ext cx="1619845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F34FC-2A92-4F6C-88FC-6F078FF62DC3}" type="datetimeFigureOut">
              <a:rPr kumimoji="1" lang="ja-JP" altLang="en-US" smtClean="0"/>
              <a:t>2018/3/16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84773" y="4937943"/>
            <a:ext cx="2429768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4515" y="4937943"/>
            <a:ext cx="1619845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31CBF-8F50-4103-A1D9-D343E8C585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9556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10397" rtl="0" eaLnBrk="1" latinLnBrk="0" hangingPunct="1">
        <a:lnSpc>
          <a:spcPct val="90000"/>
        </a:lnSpc>
        <a:spcBef>
          <a:spcPct val="0"/>
        </a:spcBef>
        <a:buNone/>
        <a:defRPr kumimoji="1" sz="34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7599" indent="-177599" algn="l" defTabSz="710397" rtl="0" eaLnBrk="1" latinLnBrk="0" hangingPunct="1">
        <a:lnSpc>
          <a:spcPct val="90000"/>
        </a:lnSpc>
        <a:spcBef>
          <a:spcPts val="777"/>
        </a:spcBef>
        <a:buFont typeface="Arial" panose="020B0604020202020204" pitchFamily="34" charset="0"/>
        <a:buChar char="•"/>
        <a:defRPr kumimoji="1" sz="2175" kern="1200">
          <a:solidFill>
            <a:schemeClr val="tx1"/>
          </a:solidFill>
          <a:latin typeface="+mn-lt"/>
          <a:ea typeface="+mn-ea"/>
          <a:cs typeface="+mn-cs"/>
        </a:defRPr>
      </a:lvl1pPr>
      <a:lvl2pPr marL="532798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865" kern="1200">
          <a:solidFill>
            <a:schemeClr val="tx1"/>
          </a:solidFill>
          <a:latin typeface="+mn-lt"/>
          <a:ea typeface="+mn-ea"/>
          <a:cs typeface="+mn-cs"/>
        </a:defRPr>
      </a:lvl2pPr>
      <a:lvl3pPr marL="887997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554" kern="1200">
          <a:solidFill>
            <a:schemeClr val="tx1"/>
          </a:solidFill>
          <a:latin typeface="+mn-lt"/>
          <a:ea typeface="+mn-ea"/>
          <a:cs typeface="+mn-cs"/>
        </a:defRPr>
      </a:lvl3pPr>
      <a:lvl4pPr marL="1243195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598394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953593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308791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663990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3019189" indent="-177599" algn="l" defTabSz="710397" rtl="0" eaLnBrk="1" latinLnBrk="0" hangingPunct="1">
        <a:lnSpc>
          <a:spcPct val="90000"/>
        </a:lnSpc>
        <a:spcBef>
          <a:spcPts val="388"/>
        </a:spcBef>
        <a:buFont typeface="Arial" panose="020B0604020202020204" pitchFamily="34" charset="0"/>
        <a:buChar char="•"/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1pPr>
      <a:lvl2pPr marL="355199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2pPr>
      <a:lvl3pPr marL="710397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3pPr>
      <a:lvl4pPr marL="1065596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4pPr>
      <a:lvl5pPr marL="1420795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5pPr>
      <a:lvl6pPr marL="1775993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6pPr>
      <a:lvl7pPr marL="2131192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7pPr>
      <a:lvl8pPr marL="2486391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8pPr>
      <a:lvl9pPr marL="2841589" algn="l" defTabSz="710397" rtl="0" eaLnBrk="1" latinLnBrk="0" hangingPunct="1">
        <a:defRPr kumimoji="1" sz="13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07547" y="-1178421"/>
            <a:ext cx="6898165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599" dirty="0"/>
              <a:t>　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979407" y="2103741"/>
            <a:ext cx="33671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2400" dirty="0" smtClean="0"/>
              <a:t>デザイン</a:t>
            </a:r>
            <a:r>
              <a:rPr kumimoji="1" lang="ja-JP" altLang="en-US" sz="2400" dirty="0" smtClean="0"/>
              <a:t>領域（全面）</a:t>
            </a:r>
            <a:endParaRPr kumimoji="1" lang="en-US" altLang="ja-JP" sz="2400" dirty="0" smtClean="0"/>
          </a:p>
          <a:p>
            <a:pPr algn="ctr"/>
            <a:r>
              <a:rPr kumimoji="1" lang="ja-JP" altLang="en-US" sz="1600" dirty="0" smtClean="0"/>
              <a:t>サイズ：横</a:t>
            </a:r>
            <a:r>
              <a:rPr kumimoji="1" lang="en-US" altLang="ja-JP" sz="1600"/>
              <a:t>200</a:t>
            </a:r>
            <a:r>
              <a:rPr kumimoji="1" lang="en-US" altLang="ja-JP" sz="1600" smtClean="0"/>
              <a:t>mm</a:t>
            </a:r>
            <a:r>
              <a:rPr kumimoji="1" lang="en-US" altLang="ja-JP" sz="1600" dirty="0" smtClean="0"/>
              <a:t>×</a:t>
            </a:r>
            <a:r>
              <a:rPr kumimoji="1" lang="ja-JP" altLang="en-US" sz="1600" dirty="0" smtClean="0"/>
              <a:t>縦</a:t>
            </a:r>
            <a:r>
              <a:rPr kumimoji="1" lang="en-US" altLang="ja-JP" sz="1600" dirty="0"/>
              <a:t>148</a:t>
            </a:r>
            <a:r>
              <a:rPr kumimoji="1" lang="en-US" altLang="ja-JP" sz="1600" dirty="0" smtClean="0"/>
              <a:t>mm</a:t>
            </a:r>
          </a:p>
          <a:p>
            <a:pPr algn="ctr"/>
            <a:endParaRPr kumimoji="1" lang="en-US" altLang="ja-JP" sz="800" dirty="0"/>
          </a:p>
          <a:p>
            <a:pPr algn="ctr"/>
            <a:r>
              <a:rPr kumimoji="1" lang="en-US" altLang="ja-JP" sz="1200" dirty="0"/>
              <a:t>※</a:t>
            </a:r>
            <a:r>
              <a:rPr kumimoji="1" lang="ja-JP" altLang="en-US" sz="1200" dirty="0"/>
              <a:t>この領域にデザインを入れてください</a:t>
            </a:r>
            <a:endParaRPr kumimoji="1" lang="en-US" altLang="ja-JP" sz="1200" dirty="0"/>
          </a:p>
          <a:p>
            <a:pPr algn="ctr"/>
            <a:r>
              <a:rPr kumimoji="1" lang="en-US" altLang="ja-JP" sz="1200" dirty="0"/>
              <a:t>※</a:t>
            </a:r>
            <a:r>
              <a:rPr kumimoji="1" lang="ja-JP" altLang="en-US" sz="1200" dirty="0"/>
              <a:t>このオブジェクトは削除してください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5395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351</TotalTime>
  <Words>27</Words>
  <Application>Microsoft Office PowerPoint</Application>
  <PresentationFormat>ユーザー設定</PresentationFormat>
  <Paragraphs>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>株式会社ネクスウェイ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浅井　祐哉</dc:creator>
  <cp:lastModifiedBy>林　奈津子</cp:lastModifiedBy>
  <cp:revision>13</cp:revision>
  <cp:lastPrinted>2018-02-20T04:34:23Z</cp:lastPrinted>
  <dcterms:created xsi:type="dcterms:W3CDTF">2017-10-25T04:59:15Z</dcterms:created>
  <dcterms:modified xsi:type="dcterms:W3CDTF">2018-03-16T00:33:22Z</dcterms:modified>
</cp:coreProperties>
</file>