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45" d="100"/>
          <a:sy n="45" d="100"/>
        </p:scale>
        <p:origin x="2274" y="54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7" y="1749797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1" y="5615679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86" indent="0" algn="ctr">
              <a:buNone/>
              <a:defRPr sz="1653"/>
            </a:lvl2pPr>
            <a:lvl3pPr marL="755973" indent="0" algn="ctr">
              <a:buNone/>
              <a:defRPr sz="1488"/>
            </a:lvl3pPr>
            <a:lvl4pPr marL="1133960" indent="0" algn="ctr">
              <a:buNone/>
              <a:defRPr sz="1322"/>
            </a:lvl4pPr>
            <a:lvl5pPr marL="1511948" indent="0" algn="ctr">
              <a:buNone/>
              <a:defRPr sz="1322"/>
            </a:lvl5pPr>
            <a:lvl6pPr marL="1889933" indent="0" algn="ctr">
              <a:buNone/>
              <a:defRPr sz="1322"/>
            </a:lvl6pPr>
            <a:lvl7pPr marL="2267921" indent="0" algn="ctr">
              <a:buNone/>
              <a:defRPr sz="1322"/>
            </a:lvl7pPr>
            <a:lvl8pPr marL="2645908" indent="0" algn="ctr">
              <a:buNone/>
              <a:defRPr sz="1322"/>
            </a:lvl8pPr>
            <a:lvl9pPr marL="3023894" indent="0" algn="ctr">
              <a:buNone/>
              <a:defRPr sz="1322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10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547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1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9" y="569241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2890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234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2" y="2665533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2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86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73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60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4pPr>
            <a:lvl5pPr marL="1511948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5pPr>
            <a:lvl6pPr marL="1889933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6pPr>
            <a:lvl7pPr marL="2267921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7pPr>
            <a:lvl8pPr marL="2645908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8pPr>
            <a:lvl9pPr marL="3023894" indent="0">
              <a:buNone/>
              <a:defRPr sz="13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592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1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6" y="2846201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35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4" y="2620981"/>
            <a:ext cx="3198096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86" indent="0">
              <a:buNone/>
              <a:defRPr sz="1653" b="1"/>
            </a:lvl2pPr>
            <a:lvl3pPr marL="755973" indent="0">
              <a:buNone/>
              <a:defRPr sz="1488" b="1"/>
            </a:lvl3pPr>
            <a:lvl4pPr marL="1133960" indent="0">
              <a:buNone/>
              <a:defRPr sz="1322" b="1"/>
            </a:lvl4pPr>
            <a:lvl5pPr marL="1511948" indent="0">
              <a:buNone/>
              <a:defRPr sz="1322" b="1"/>
            </a:lvl5pPr>
            <a:lvl6pPr marL="1889933" indent="0">
              <a:buNone/>
              <a:defRPr sz="1322" b="1"/>
            </a:lvl6pPr>
            <a:lvl7pPr marL="2267921" indent="0">
              <a:buNone/>
              <a:defRPr sz="1322" b="1"/>
            </a:lvl7pPr>
            <a:lvl8pPr marL="2645908" indent="0">
              <a:buNone/>
              <a:defRPr sz="1322" b="1"/>
            </a:lvl8pPr>
            <a:lvl9pPr marL="3023894" indent="0">
              <a:buNone/>
              <a:defRPr sz="132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4" y="3905483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7" y="2620981"/>
            <a:ext cx="3213847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86" indent="0">
              <a:buNone/>
              <a:defRPr sz="1653" b="1"/>
            </a:lvl2pPr>
            <a:lvl3pPr marL="755973" indent="0">
              <a:buNone/>
              <a:defRPr sz="1488" b="1"/>
            </a:lvl3pPr>
            <a:lvl4pPr marL="1133960" indent="0">
              <a:buNone/>
              <a:defRPr sz="1322" b="1"/>
            </a:lvl4pPr>
            <a:lvl5pPr marL="1511948" indent="0">
              <a:buNone/>
              <a:defRPr sz="1322" b="1"/>
            </a:lvl5pPr>
            <a:lvl6pPr marL="1889933" indent="0">
              <a:buNone/>
              <a:defRPr sz="1322" b="1"/>
            </a:lvl6pPr>
            <a:lvl7pPr marL="2267921" indent="0">
              <a:buNone/>
              <a:defRPr sz="1322" b="1"/>
            </a:lvl7pPr>
            <a:lvl8pPr marL="2645908" indent="0">
              <a:buNone/>
              <a:defRPr sz="1322" b="1"/>
            </a:lvl8pPr>
            <a:lvl9pPr marL="3023894" indent="0">
              <a:buNone/>
              <a:defRPr sz="132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7" y="3905483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305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68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661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6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2"/>
            </a:lvl1pPr>
            <a:lvl2pPr marL="377986" indent="0">
              <a:buNone/>
              <a:defRPr sz="1157"/>
            </a:lvl2pPr>
            <a:lvl3pPr marL="755973" indent="0">
              <a:buNone/>
              <a:defRPr sz="991"/>
            </a:lvl3pPr>
            <a:lvl4pPr marL="1133960" indent="0">
              <a:buNone/>
              <a:defRPr sz="827"/>
            </a:lvl4pPr>
            <a:lvl5pPr marL="1511948" indent="0">
              <a:buNone/>
              <a:defRPr sz="827"/>
            </a:lvl5pPr>
            <a:lvl6pPr marL="1889933" indent="0">
              <a:buNone/>
              <a:defRPr sz="827"/>
            </a:lvl6pPr>
            <a:lvl7pPr marL="2267921" indent="0">
              <a:buNone/>
              <a:defRPr sz="827"/>
            </a:lvl7pPr>
            <a:lvl8pPr marL="2645908" indent="0">
              <a:buNone/>
              <a:defRPr sz="827"/>
            </a:lvl8pPr>
            <a:lvl9pPr marL="3023894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298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6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86" indent="0">
              <a:buNone/>
              <a:defRPr sz="2315"/>
            </a:lvl2pPr>
            <a:lvl3pPr marL="755973" indent="0">
              <a:buNone/>
              <a:defRPr sz="1984"/>
            </a:lvl3pPr>
            <a:lvl4pPr marL="1133960" indent="0">
              <a:buNone/>
              <a:defRPr sz="1653"/>
            </a:lvl4pPr>
            <a:lvl5pPr marL="1511948" indent="0">
              <a:buNone/>
              <a:defRPr sz="1653"/>
            </a:lvl5pPr>
            <a:lvl6pPr marL="1889933" indent="0">
              <a:buNone/>
              <a:defRPr sz="1653"/>
            </a:lvl6pPr>
            <a:lvl7pPr marL="2267921" indent="0">
              <a:buNone/>
              <a:defRPr sz="1653"/>
            </a:lvl7pPr>
            <a:lvl8pPr marL="2645908" indent="0">
              <a:buNone/>
              <a:defRPr sz="1653"/>
            </a:lvl8pPr>
            <a:lvl9pPr marL="3023894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2"/>
            </a:lvl1pPr>
            <a:lvl2pPr marL="377986" indent="0">
              <a:buNone/>
              <a:defRPr sz="1157"/>
            </a:lvl2pPr>
            <a:lvl3pPr marL="755973" indent="0">
              <a:buNone/>
              <a:defRPr sz="991"/>
            </a:lvl3pPr>
            <a:lvl4pPr marL="1133960" indent="0">
              <a:buNone/>
              <a:defRPr sz="827"/>
            </a:lvl4pPr>
            <a:lvl5pPr marL="1511948" indent="0">
              <a:buNone/>
              <a:defRPr sz="827"/>
            </a:lvl5pPr>
            <a:lvl6pPr marL="1889933" indent="0">
              <a:buNone/>
              <a:defRPr sz="827"/>
            </a:lvl6pPr>
            <a:lvl7pPr marL="2267921" indent="0">
              <a:buNone/>
              <a:defRPr sz="827"/>
            </a:lvl7pPr>
            <a:lvl8pPr marL="2645908" indent="0">
              <a:buNone/>
              <a:defRPr sz="827"/>
            </a:lvl8pPr>
            <a:lvl9pPr marL="3023894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250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9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9" y="2846201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40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73" rtl="0" eaLnBrk="1" latinLnBrk="0" hangingPunct="1">
        <a:lnSpc>
          <a:spcPct val="90000"/>
        </a:lnSpc>
        <a:spcBef>
          <a:spcPct val="0"/>
        </a:spcBef>
        <a:buNone/>
        <a:defRPr kumimoji="1" sz="36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94" indent="-188994" algn="l" defTabSz="75597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80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67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953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940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928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913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901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888" indent="-188994" algn="l" defTabSz="75597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86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73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60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948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933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921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908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894" algn="l" defTabSz="755973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616689" y="4413049"/>
            <a:ext cx="644467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3600" dirty="0" smtClean="0"/>
              <a:t>デザイン領域（全面）</a:t>
            </a:r>
            <a:endParaRPr kumimoji="1" lang="en-US" altLang="ja-JP" sz="3600" dirty="0" smtClean="0"/>
          </a:p>
          <a:p>
            <a:pPr algn="ctr"/>
            <a:r>
              <a:rPr kumimoji="1" lang="ja-JP" altLang="en-US" sz="2400" dirty="0" smtClean="0"/>
              <a:t>サイズ：横</a:t>
            </a:r>
            <a:r>
              <a:rPr kumimoji="1" lang="en-US" altLang="ja-JP" sz="2400" dirty="0" smtClean="0"/>
              <a:t>210mm×</a:t>
            </a:r>
            <a:r>
              <a:rPr kumimoji="1" lang="ja-JP" altLang="en-US" sz="2400" dirty="0" smtClean="0"/>
              <a:t>縦</a:t>
            </a:r>
            <a:r>
              <a:rPr kumimoji="1" lang="en-US" altLang="ja-JP" sz="2400" dirty="0" smtClean="0"/>
              <a:t>297mm</a:t>
            </a:r>
          </a:p>
          <a:p>
            <a:pPr algn="ctr"/>
            <a:endParaRPr kumimoji="1" lang="en-US" altLang="ja-JP" sz="800" dirty="0"/>
          </a:p>
          <a:p>
            <a:pPr algn="ctr"/>
            <a:r>
              <a:rPr kumimoji="1" lang="en-US" altLang="ja-JP" dirty="0"/>
              <a:t>※</a:t>
            </a:r>
            <a:r>
              <a:rPr kumimoji="1" lang="ja-JP" altLang="en-US" dirty="0"/>
              <a:t>この領域にデザインを入れてください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※</a:t>
            </a:r>
            <a:r>
              <a:rPr kumimoji="1" lang="ja-JP" altLang="en-US" dirty="0"/>
              <a:t>このオブジェクトは削除してください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53950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332</TotalTime>
  <Words>27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株式会社ネクスウェイ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浅井　祐哉</dc:creator>
  <cp:lastModifiedBy>林　奈津子</cp:lastModifiedBy>
  <cp:revision>10</cp:revision>
  <cp:lastPrinted>2017-10-26T02:45:42Z</cp:lastPrinted>
  <dcterms:created xsi:type="dcterms:W3CDTF">2017-10-25T04:59:15Z</dcterms:created>
  <dcterms:modified xsi:type="dcterms:W3CDTF">2018-03-16T00:34:25Z</dcterms:modified>
</cp:coreProperties>
</file>