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5119350" cy="10691813"/>
  <p:notesSz cx="10234613" cy="710406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476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1206" y="54"/>
      </p:cViewPr>
      <p:guideLst>
        <p:guide orient="horz" pos="3368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3951" y="1749795"/>
            <a:ext cx="12851448" cy="3722335"/>
          </a:xfrm>
        </p:spPr>
        <p:txBody>
          <a:bodyPr anchor="b"/>
          <a:lstStyle>
            <a:lvl1pPr algn="ctr">
              <a:defRPr sz="935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42"/>
            </a:lvl1pPr>
            <a:lvl2pPr marL="712775" indent="0" algn="ctr">
              <a:buNone/>
              <a:defRPr sz="3118"/>
            </a:lvl2pPr>
            <a:lvl3pPr marL="1425550" indent="0" algn="ctr">
              <a:buNone/>
              <a:defRPr sz="2806"/>
            </a:lvl3pPr>
            <a:lvl4pPr marL="2138324" indent="0" algn="ctr">
              <a:buNone/>
              <a:defRPr sz="2494"/>
            </a:lvl4pPr>
            <a:lvl5pPr marL="2851099" indent="0" algn="ctr">
              <a:buNone/>
              <a:defRPr sz="2494"/>
            </a:lvl5pPr>
            <a:lvl6pPr marL="3563874" indent="0" algn="ctr">
              <a:buNone/>
              <a:defRPr sz="2494"/>
            </a:lvl6pPr>
            <a:lvl7pPr marL="4276649" indent="0" algn="ctr">
              <a:buNone/>
              <a:defRPr sz="2494"/>
            </a:lvl7pPr>
            <a:lvl8pPr marL="4989424" indent="0" algn="ctr">
              <a:buNone/>
              <a:defRPr sz="2494"/>
            </a:lvl8pPr>
            <a:lvl9pPr marL="5702198" indent="0" algn="ctr">
              <a:buNone/>
              <a:defRPr sz="2494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2710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03813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819786" y="569240"/>
            <a:ext cx="3260110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39456" y="569240"/>
            <a:ext cx="9591338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894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947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42">
                <a:solidFill>
                  <a:schemeClr val="tx1"/>
                </a:solidFill>
              </a:defRPr>
            </a:lvl1pPr>
            <a:lvl2pPr marL="712775" indent="0">
              <a:buNone/>
              <a:defRPr sz="3118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6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5897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39455" y="2846200"/>
            <a:ext cx="6425724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54171" y="2846200"/>
            <a:ext cx="6425724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07747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569242"/>
            <a:ext cx="13040439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426" y="3905482"/>
            <a:ext cx="6396193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54172" y="3905482"/>
            <a:ext cx="6427693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6096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7095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75916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27693" y="1539425"/>
            <a:ext cx="7654171" cy="7598117"/>
          </a:xfrm>
        </p:spPr>
        <p:txBody>
          <a:bodyPr/>
          <a:lstStyle>
            <a:lvl1pPr>
              <a:defRPr sz="4989"/>
            </a:lvl1pPr>
            <a:lvl2pPr>
              <a:defRPr sz="4365"/>
            </a:lvl2pPr>
            <a:lvl3pPr>
              <a:defRPr sz="3742"/>
            </a:lvl3pPr>
            <a:lvl4pPr>
              <a:defRPr sz="3118"/>
            </a:lvl4pPr>
            <a:lvl5pPr>
              <a:defRPr sz="3118"/>
            </a:lvl5pPr>
            <a:lvl6pPr>
              <a:defRPr sz="3118"/>
            </a:lvl6pPr>
            <a:lvl7pPr>
              <a:defRPr sz="3118"/>
            </a:lvl7pPr>
            <a:lvl8pPr>
              <a:defRPr sz="3118"/>
            </a:lvl8pPr>
            <a:lvl9pPr>
              <a:defRPr sz="3118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1767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4989"/>
            </a:lvl1pPr>
            <a:lvl2pPr marL="712775" indent="0">
              <a:buNone/>
              <a:defRPr sz="4365"/>
            </a:lvl2pPr>
            <a:lvl3pPr marL="1425550" indent="0">
              <a:buNone/>
              <a:defRPr sz="3742"/>
            </a:lvl3pPr>
            <a:lvl4pPr marL="2138324" indent="0">
              <a:buNone/>
              <a:defRPr sz="3118"/>
            </a:lvl4pPr>
            <a:lvl5pPr marL="2851099" indent="0">
              <a:buNone/>
              <a:defRPr sz="3118"/>
            </a:lvl5pPr>
            <a:lvl6pPr marL="3563874" indent="0">
              <a:buNone/>
              <a:defRPr sz="3118"/>
            </a:lvl6pPr>
            <a:lvl7pPr marL="4276649" indent="0">
              <a:buNone/>
              <a:defRPr sz="3118"/>
            </a:lvl7pPr>
            <a:lvl8pPr marL="4989424" indent="0">
              <a:buNone/>
              <a:defRPr sz="3118"/>
            </a:lvl8pPr>
            <a:lvl9pPr marL="5702198" indent="0">
              <a:buNone/>
              <a:defRPr sz="3118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1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48398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425550" rtl="0" eaLnBrk="1" latinLnBrk="0" hangingPunct="1">
        <a:lnSpc>
          <a:spcPct val="90000"/>
        </a:lnSpc>
        <a:spcBef>
          <a:spcPct val="0"/>
        </a:spcBef>
        <a:buNone/>
        <a:defRPr kumimoji="1" sz="6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kumimoji="1" sz="4365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742" kern="120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118" kern="12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33916" y="552893"/>
            <a:ext cx="148854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　　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4167964" y="4221663"/>
            <a:ext cx="6444674" cy="16927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kumimoji="1" lang="ja-JP" altLang="en-US" sz="3600" dirty="0" smtClean="0"/>
              <a:t>デザイン領域（全面）</a:t>
            </a:r>
            <a:endParaRPr kumimoji="1" lang="en-US" altLang="ja-JP" sz="3600" dirty="0" smtClean="0"/>
          </a:p>
          <a:p>
            <a:pPr algn="ctr"/>
            <a:r>
              <a:rPr kumimoji="1" lang="ja-JP" altLang="en-US" sz="2400" dirty="0" smtClean="0"/>
              <a:t>サイズ：</a:t>
            </a:r>
            <a:r>
              <a:rPr kumimoji="1" lang="ja-JP" altLang="en-US" sz="2400" dirty="0" smtClean="0"/>
              <a:t>横</a:t>
            </a:r>
            <a:r>
              <a:rPr kumimoji="1" lang="en-US" altLang="ja-JP" sz="2400" dirty="0"/>
              <a:t>42</a:t>
            </a:r>
            <a:r>
              <a:rPr kumimoji="1" lang="en-US" altLang="ja-JP" sz="2400" dirty="0" smtClean="0"/>
              <a:t>0mm</a:t>
            </a:r>
            <a:r>
              <a:rPr kumimoji="1" lang="en-US" altLang="ja-JP" sz="2400" dirty="0" smtClean="0"/>
              <a:t>×</a:t>
            </a:r>
            <a:r>
              <a:rPr kumimoji="1" lang="ja-JP" altLang="en-US" sz="2400" dirty="0" smtClean="0"/>
              <a:t>縦</a:t>
            </a:r>
            <a:r>
              <a:rPr kumimoji="1" lang="en-US" altLang="ja-JP" sz="2400" dirty="0" smtClean="0"/>
              <a:t>297mm</a:t>
            </a:r>
          </a:p>
          <a:p>
            <a:pPr algn="ctr"/>
            <a:endParaRPr kumimoji="1" lang="en-US" altLang="ja-JP" sz="800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この領域にデザインを入れてください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このオブジェクトは削除してください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539504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337</TotalTime>
  <Words>27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11</cp:revision>
  <cp:lastPrinted>2018-02-20T01:54:19Z</cp:lastPrinted>
  <dcterms:created xsi:type="dcterms:W3CDTF">2017-10-25T04:59:15Z</dcterms:created>
  <dcterms:modified xsi:type="dcterms:W3CDTF">2018-03-16T00:34:56Z</dcterms:modified>
</cp:coreProperties>
</file>

<file path=docProps/thumbnail.jpeg>
</file>