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5119350" cy="10691813"/>
  <p:notesSz cx="10234613" cy="7104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45" d="100"/>
          <a:sy n="45" d="100"/>
        </p:scale>
        <p:origin x="1206" y="54"/>
      </p:cViewPr>
      <p:guideLst>
        <p:guide orient="horz" pos="3368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2710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381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894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947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5897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774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609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7095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759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176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83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33916" y="552893"/>
            <a:ext cx="14885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　　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4167964" y="4221663"/>
            <a:ext cx="644467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3600" dirty="0" smtClean="0"/>
              <a:t>デザイン領域（全面）</a:t>
            </a:r>
            <a:endParaRPr kumimoji="1" lang="en-US" altLang="ja-JP" sz="3600" dirty="0" smtClean="0"/>
          </a:p>
          <a:p>
            <a:pPr algn="ctr"/>
            <a:r>
              <a:rPr kumimoji="1" lang="ja-JP" altLang="en-US" sz="2400" dirty="0" smtClean="0"/>
              <a:t>サイズ：</a:t>
            </a:r>
            <a:r>
              <a:rPr kumimoji="1" lang="ja-JP" altLang="en-US" sz="2400" dirty="0" smtClean="0"/>
              <a:t>横</a:t>
            </a:r>
            <a:r>
              <a:rPr kumimoji="1" lang="en-US" altLang="ja-JP" sz="2400" dirty="0"/>
              <a:t>42</a:t>
            </a:r>
            <a:r>
              <a:rPr kumimoji="1" lang="en-US" altLang="ja-JP" sz="2400" dirty="0" smtClean="0"/>
              <a:t>0mm</a:t>
            </a:r>
            <a:r>
              <a:rPr kumimoji="1" lang="en-US" altLang="ja-JP" sz="2400" dirty="0" smtClean="0"/>
              <a:t>×</a:t>
            </a:r>
            <a:r>
              <a:rPr kumimoji="1" lang="ja-JP" altLang="en-US" sz="2400" dirty="0" smtClean="0"/>
              <a:t>縦</a:t>
            </a:r>
            <a:r>
              <a:rPr kumimoji="1" lang="en-US" altLang="ja-JP" sz="2400" dirty="0" smtClean="0"/>
              <a:t>297mm</a:t>
            </a:r>
          </a:p>
          <a:p>
            <a:pPr algn="ctr"/>
            <a:endParaRPr kumimoji="1" lang="en-US" altLang="ja-JP" sz="800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この領域にデザインを入れてください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このオブジェクトは削除してください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5395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</TotalTime>
  <Words>27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林　奈津子</cp:lastModifiedBy>
  <cp:revision>11</cp:revision>
  <cp:lastPrinted>2018-02-20T01:54:19Z</cp:lastPrinted>
  <dcterms:created xsi:type="dcterms:W3CDTF">2017-10-25T04:59:15Z</dcterms:created>
  <dcterms:modified xsi:type="dcterms:W3CDTF">2018-03-16T00:34:56Z</dcterms:modified>
</cp:coreProperties>
</file>