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22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6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49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371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52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868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02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28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49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30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94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01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978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62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kumimoji="1"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kumimoji="1"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21920" y="2706169"/>
            <a:ext cx="5044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3200" dirty="0" smtClean="0"/>
              <a:t>デザイン</a:t>
            </a:r>
            <a:r>
              <a:rPr kumimoji="1" lang="ja-JP" altLang="en-US" sz="3200" dirty="0" smtClean="0"/>
              <a:t>領域（全面）</a:t>
            </a:r>
            <a:endParaRPr kumimoji="1" lang="en-US" altLang="ja-JP" sz="3200" dirty="0" smtClean="0"/>
          </a:p>
          <a:p>
            <a:pPr algn="ctr"/>
            <a:r>
              <a:rPr kumimoji="1" lang="ja-JP" altLang="en-US" sz="2000" dirty="0" smtClean="0"/>
              <a:t>サイズ：横</a:t>
            </a:r>
            <a:r>
              <a:rPr kumimoji="1" lang="en-US" altLang="ja-JP" sz="2000" dirty="0"/>
              <a:t>148</a:t>
            </a:r>
            <a:r>
              <a:rPr kumimoji="1" lang="en-US" altLang="ja-JP" sz="2000" dirty="0" smtClean="0"/>
              <a:t>mm×</a:t>
            </a:r>
            <a:r>
              <a:rPr kumimoji="1" lang="ja-JP" altLang="en-US" sz="2000" dirty="0" smtClean="0"/>
              <a:t>縦</a:t>
            </a:r>
            <a:r>
              <a:rPr kumimoji="1" lang="en-US" altLang="ja-JP" sz="2000" dirty="0" smtClean="0"/>
              <a:t>210mm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この領域にデザインを入れてください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69461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27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林　奈津子</dc:creator>
  <cp:lastModifiedBy>林　奈津子</cp:lastModifiedBy>
  <cp:revision>8</cp:revision>
  <dcterms:created xsi:type="dcterms:W3CDTF">2017-10-27T00:56:23Z</dcterms:created>
  <dcterms:modified xsi:type="dcterms:W3CDTF">2018-03-16T00:28:53Z</dcterms:modified>
</cp:coreProperties>
</file>