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5327650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3" d="100"/>
          <a:sy n="63" d="100"/>
        </p:scale>
        <p:origin x="228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6" d="100"/>
          <a:sy n="56" d="100"/>
        </p:scale>
        <p:origin x="2856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81677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9574" y="1237197"/>
            <a:ext cx="4528503" cy="2631887"/>
          </a:xfrm>
        </p:spPr>
        <p:txBody>
          <a:bodyPr anchor="b"/>
          <a:lstStyle>
            <a:lvl1pPr algn="ctr">
              <a:defRPr sz="349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5956" y="3970580"/>
            <a:ext cx="3995738" cy="1825171"/>
          </a:xfrm>
        </p:spPr>
        <p:txBody>
          <a:bodyPr/>
          <a:lstStyle>
            <a:lvl1pPr marL="0" indent="0" algn="ctr">
              <a:buNone/>
              <a:defRPr sz="1398"/>
            </a:lvl1pPr>
            <a:lvl2pPr marL="266365" indent="0" algn="ctr">
              <a:buNone/>
              <a:defRPr sz="1165"/>
            </a:lvl2pPr>
            <a:lvl3pPr marL="532729" indent="0" algn="ctr">
              <a:buNone/>
              <a:defRPr sz="1049"/>
            </a:lvl3pPr>
            <a:lvl4pPr marL="799094" indent="0" algn="ctr">
              <a:buNone/>
              <a:defRPr sz="932"/>
            </a:lvl4pPr>
            <a:lvl5pPr marL="1065459" indent="0" algn="ctr">
              <a:buNone/>
              <a:defRPr sz="932"/>
            </a:lvl5pPr>
            <a:lvl6pPr marL="1331824" indent="0" algn="ctr">
              <a:buNone/>
              <a:defRPr sz="932"/>
            </a:lvl6pPr>
            <a:lvl7pPr marL="1598188" indent="0" algn="ctr">
              <a:buNone/>
              <a:defRPr sz="932"/>
            </a:lvl7pPr>
            <a:lvl8pPr marL="1864553" indent="0" algn="ctr">
              <a:buNone/>
              <a:defRPr sz="932"/>
            </a:lvl8pPr>
            <a:lvl9pPr marL="2130918" indent="0" algn="ctr">
              <a:buNone/>
              <a:defRPr sz="932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35067-CFE2-4BF8-BA30-5C7B65086ED1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FF795-ABE4-47FC-88BF-BA8EAB990A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44903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35067-CFE2-4BF8-BA30-5C7B65086ED1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FF795-ABE4-47FC-88BF-BA8EAB990A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3711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2600" y="402483"/>
            <a:ext cx="1148775" cy="64064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66276" y="402483"/>
            <a:ext cx="3379728" cy="640647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35067-CFE2-4BF8-BA30-5C7B65086ED1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FF795-ABE4-47FC-88BF-BA8EAB990A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55270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35067-CFE2-4BF8-BA30-5C7B65086ED1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FF795-ABE4-47FC-88BF-BA8EAB990A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48685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501" y="1884671"/>
            <a:ext cx="4595098" cy="3144614"/>
          </a:xfrm>
        </p:spPr>
        <p:txBody>
          <a:bodyPr anchor="b"/>
          <a:lstStyle>
            <a:lvl1pPr>
              <a:defRPr sz="349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3501" y="5059035"/>
            <a:ext cx="4595098" cy="1653678"/>
          </a:xfrm>
        </p:spPr>
        <p:txBody>
          <a:bodyPr/>
          <a:lstStyle>
            <a:lvl1pPr marL="0" indent="0">
              <a:buNone/>
              <a:defRPr sz="1398">
                <a:solidFill>
                  <a:schemeClr val="tx1"/>
                </a:solidFill>
              </a:defRPr>
            </a:lvl1pPr>
            <a:lvl2pPr marL="266365" indent="0">
              <a:buNone/>
              <a:defRPr sz="1165">
                <a:solidFill>
                  <a:schemeClr val="tx1">
                    <a:tint val="75000"/>
                  </a:schemeClr>
                </a:solidFill>
              </a:defRPr>
            </a:lvl2pPr>
            <a:lvl3pPr marL="532729" indent="0">
              <a:buNone/>
              <a:defRPr sz="1049">
                <a:solidFill>
                  <a:schemeClr val="tx1">
                    <a:tint val="75000"/>
                  </a:schemeClr>
                </a:solidFill>
              </a:defRPr>
            </a:lvl3pPr>
            <a:lvl4pPr marL="799094" indent="0">
              <a:buNone/>
              <a:defRPr sz="932">
                <a:solidFill>
                  <a:schemeClr val="tx1">
                    <a:tint val="75000"/>
                  </a:schemeClr>
                </a:solidFill>
              </a:defRPr>
            </a:lvl4pPr>
            <a:lvl5pPr marL="1065459" indent="0">
              <a:buNone/>
              <a:defRPr sz="932">
                <a:solidFill>
                  <a:schemeClr val="tx1">
                    <a:tint val="75000"/>
                  </a:schemeClr>
                </a:solidFill>
              </a:defRPr>
            </a:lvl5pPr>
            <a:lvl6pPr marL="1331824" indent="0">
              <a:buNone/>
              <a:defRPr sz="932">
                <a:solidFill>
                  <a:schemeClr val="tx1">
                    <a:tint val="75000"/>
                  </a:schemeClr>
                </a:solidFill>
              </a:defRPr>
            </a:lvl6pPr>
            <a:lvl7pPr marL="1598188" indent="0">
              <a:buNone/>
              <a:defRPr sz="932">
                <a:solidFill>
                  <a:schemeClr val="tx1">
                    <a:tint val="75000"/>
                  </a:schemeClr>
                </a:solidFill>
              </a:defRPr>
            </a:lvl7pPr>
            <a:lvl8pPr marL="1864553" indent="0">
              <a:buNone/>
              <a:defRPr sz="932">
                <a:solidFill>
                  <a:schemeClr val="tx1">
                    <a:tint val="75000"/>
                  </a:schemeClr>
                </a:solidFill>
              </a:defRPr>
            </a:lvl8pPr>
            <a:lvl9pPr marL="2130918" indent="0">
              <a:buNone/>
              <a:defRPr sz="93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35067-CFE2-4BF8-BA30-5C7B65086ED1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FF795-ABE4-47FC-88BF-BA8EAB990A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70214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6276" y="2012414"/>
            <a:ext cx="2264251" cy="47965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97123" y="2012414"/>
            <a:ext cx="2264251" cy="47965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35067-CFE2-4BF8-BA30-5C7B65086ED1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FF795-ABE4-47FC-88BF-BA8EAB990A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1289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970" y="402484"/>
            <a:ext cx="4595098" cy="1461188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6971" y="1853171"/>
            <a:ext cx="2253845" cy="908210"/>
          </a:xfrm>
        </p:spPr>
        <p:txBody>
          <a:bodyPr anchor="b"/>
          <a:lstStyle>
            <a:lvl1pPr marL="0" indent="0">
              <a:buNone/>
              <a:defRPr sz="1398" b="1"/>
            </a:lvl1pPr>
            <a:lvl2pPr marL="266365" indent="0">
              <a:buNone/>
              <a:defRPr sz="1165" b="1"/>
            </a:lvl2pPr>
            <a:lvl3pPr marL="532729" indent="0">
              <a:buNone/>
              <a:defRPr sz="1049" b="1"/>
            </a:lvl3pPr>
            <a:lvl4pPr marL="799094" indent="0">
              <a:buNone/>
              <a:defRPr sz="932" b="1"/>
            </a:lvl4pPr>
            <a:lvl5pPr marL="1065459" indent="0">
              <a:buNone/>
              <a:defRPr sz="932" b="1"/>
            </a:lvl5pPr>
            <a:lvl6pPr marL="1331824" indent="0">
              <a:buNone/>
              <a:defRPr sz="932" b="1"/>
            </a:lvl6pPr>
            <a:lvl7pPr marL="1598188" indent="0">
              <a:buNone/>
              <a:defRPr sz="932" b="1"/>
            </a:lvl7pPr>
            <a:lvl8pPr marL="1864553" indent="0">
              <a:buNone/>
              <a:defRPr sz="932" b="1"/>
            </a:lvl8pPr>
            <a:lvl9pPr marL="2130918" indent="0">
              <a:buNone/>
              <a:defRPr sz="932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6971" y="2761381"/>
            <a:ext cx="2253845" cy="406157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697123" y="1853171"/>
            <a:ext cx="2264945" cy="908210"/>
          </a:xfrm>
        </p:spPr>
        <p:txBody>
          <a:bodyPr anchor="b"/>
          <a:lstStyle>
            <a:lvl1pPr marL="0" indent="0">
              <a:buNone/>
              <a:defRPr sz="1398" b="1"/>
            </a:lvl1pPr>
            <a:lvl2pPr marL="266365" indent="0">
              <a:buNone/>
              <a:defRPr sz="1165" b="1"/>
            </a:lvl2pPr>
            <a:lvl3pPr marL="532729" indent="0">
              <a:buNone/>
              <a:defRPr sz="1049" b="1"/>
            </a:lvl3pPr>
            <a:lvl4pPr marL="799094" indent="0">
              <a:buNone/>
              <a:defRPr sz="932" b="1"/>
            </a:lvl4pPr>
            <a:lvl5pPr marL="1065459" indent="0">
              <a:buNone/>
              <a:defRPr sz="932" b="1"/>
            </a:lvl5pPr>
            <a:lvl6pPr marL="1331824" indent="0">
              <a:buNone/>
              <a:defRPr sz="932" b="1"/>
            </a:lvl6pPr>
            <a:lvl7pPr marL="1598188" indent="0">
              <a:buNone/>
              <a:defRPr sz="932" b="1"/>
            </a:lvl7pPr>
            <a:lvl8pPr marL="1864553" indent="0">
              <a:buNone/>
              <a:defRPr sz="932" b="1"/>
            </a:lvl8pPr>
            <a:lvl9pPr marL="2130918" indent="0">
              <a:buNone/>
              <a:defRPr sz="932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697123" y="2761381"/>
            <a:ext cx="2264945" cy="406157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35067-CFE2-4BF8-BA30-5C7B65086ED1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FF795-ABE4-47FC-88BF-BA8EAB990A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04974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35067-CFE2-4BF8-BA30-5C7B65086ED1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FF795-ABE4-47FC-88BF-BA8EAB990A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33024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35067-CFE2-4BF8-BA30-5C7B65086ED1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FF795-ABE4-47FC-88BF-BA8EAB990A1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5" name="正方形/長方形 4"/>
          <p:cNvSpPr/>
          <p:nvPr userDrawn="1"/>
        </p:nvSpPr>
        <p:spPr>
          <a:xfrm>
            <a:off x="0" y="0"/>
            <a:ext cx="5328000" cy="37800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600" dirty="0" smtClean="0"/>
              <a:t>【</a:t>
            </a:r>
            <a:r>
              <a:rPr kumimoji="1" lang="ja-JP" altLang="en-US" sz="3600" dirty="0" smtClean="0"/>
              <a:t>宛先印字領域</a:t>
            </a:r>
            <a:r>
              <a:rPr kumimoji="1" lang="en-US" altLang="ja-JP" sz="3600" dirty="0" smtClean="0"/>
              <a:t>】</a:t>
            </a:r>
            <a:br>
              <a:rPr kumimoji="1" lang="en-US" altLang="ja-JP" sz="3600" dirty="0" smtClean="0"/>
            </a:br>
            <a:r>
              <a:rPr kumimoji="1" lang="en-US" altLang="ja-JP" sz="3600" dirty="0" smtClean="0"/>
              <a:t>※</a:t>
            </a:r>
            <a:r>
              <a:rPr kumimoji="1" lang="ja-JP" altLang="en-US" sz="3600" dirty="0"/>
              <a:t>原稿</a:t>
            </a:r>
            <a:r>
              <a:rPr kumimoji="1" lang="ja-JP" altLang="en-US" sz="3600" dirty="0" smtClean="0"/>
              <a:t>は印刷されません</a:t>
            </a:r>
            <a:endParaRPr kumimoji="1" lang="ja-JP" altLang="en-US" sz="3600" dirty="0"/>
          </a:p>
        </p:txBody>
      </p:sp>
    </p:spTree>
    <p:extLst>
      <p:ext uri="{BB962C8B-B14F-4D97-AF65-F5344CB8AC3E}">
        <p14:creationId xmlns:p14="http://schemas.microsoft.com/office/powerpoint/2010/main" val="8709407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970" y="503978"/>
            <a:ext cx="1718306" cy="1763924"/>
          </a:xfrm>
        </p:spPr>
        <p:txBody>
          <a:bodyPr anchor="b"/>
          <a:lstStyle>
            <a:lvl1pPr>
              <a:defRPr sz="1864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64945" y="1088455"/>
            <a:ext cx="2697123" cy="5372269"/>
          </a:xfrm>
        </p:spPr>
        <p:txBody>
          <a:bodyPr/>
          <a:lstStyle>
            <a:lvl1pPr>
              <a:defRPr sz="1864"/>
            </a:lvl1pPr>
            <a:lvl2pPr>
              <a:defRPr sz="1631"/>
            </a:lvl2pPr>
            <a:lvl3pPr>
              <a:defRPr sz="1398"/>
            </a:lvl3pPr>
            <a:lvl4pPr>
              <a:defRPr sz="1165"/>
            </a:lvl4pPr>
            <a:lvl5pPr>
              <a:defRPr sz="1165"/>
            </a:lvl5pPr>
            <a:lvl6pPr>
              <a:defRPr sz="1165"/>
            </a:lvl6pPr>
            <a:lvl7pPr>
              <a:defRPr sz="1165"/>
            </a:lvl7pPr>
            <a:lvl8pPr>
              <a:defRPr sz="1165"/>
            </a:lvl8pPr>
            <a:lvl9pPr>
              <a:defRPr sz="1165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6970" y="2267902"/>
            <a:ext cx="1718306" cy="4201570"/>
          </a:xfrm>
        </p:spPr>
        <p:txBody>
          <a:bodyPr/>
          <a:lstStyle>
            <a:lvl1pPr marL="0" indent="0">
              <a:buNone/>
              <a:defRPr sz="932"/>
            </a:lvl1pPr>
            <a:lvl2pPr marL="266365" indent="0">
              <a:buNone/>
              <a:defRPr sz="816"/>
            </a:lvl2pPr>
            <a:lvl3pPr marL="532729" indent="0">
              <a:buNone/>
              <a:defRPr sz="699"/>
            </a:lvl3pPr>
            <a:lvl4pPr marL="799094" indent="0">
              <a:buNone/>
              <a:defRPr sz="583"/>
            </a:lvl4pPr>
            <a:lvl5pPr marL="1065459" indent="0">
              <a:buNone/>
              <a:defRPr sz="583"/>
            </a:lvl5pPr>
            <a:lvl6pPr marL="1331824" indent="0">
              <a:buNone/>
              <a:defRPr sz="583"/>
            </a:lvl6pPr>
            <a:lvl7pPr marL="1598188" indent="0">
              <a:buNone/>
              <a:defRPr sz="583"/>
            </a:lvl7pPr>
            <a:lvl8pPr marL="1864553" indent="0">
              <a:buNone/>
              <a:defRPr sz="583"/>
            </a:lvl8pPr>
            <a:lvl9pPr marL="2130918" indent="0">
              <a:buNone/>
              <a:defRPr sz="583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35067-CFE2-4BF8-BA30-5C7B65086ED1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FF795-ABE4-47FC-88BF-BA8EAB990A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20172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970" y="503978"/>
            <a:ext cx="1718306" cy="1763924"/>
          </a:xfrm>
        </p:spPr>
        <p:txBody>
          <a:bodyPr anchor="b"/>
          <a:lstStyle>
            <a:lvl1pPr>
              <a:defRPr sz="1864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64945" y="1088455"/>
            <a:ext cx="2697123" cy="5372269"/>
          </a:xfrm>
        </p:spPr>
        <p:txBody>
          <a:bodyPr anchor="t"/>
          <a:lstStyle>
            <a:lvl1pPr marL="0" indent="0">
              <a:buNone/>
              <a:defRPr sz="1864"/>
            </a:lvl1pPr>
            <a:lvl2pPr marL="266365" indent="0">
              <a:buNone/>
              <a:defRPr sz="1631"/>
            </a:lvl2pPr>
            <a:lvl3pPr marL="532729" indent="0">
              <a:buNone/>
              <a:defRPr sz="1398"/>
            </a:lvl3pPr>
            <a:lvl4pPr marL="799094" indent="0">
              <a:buNone/>
              <a:defRPr sz="1165"/>
            </a:lvl4pPr>
            <a:lvl5pPr marL="1065459" indent="0">
              <a:buNone/>
              <a:defRPr sz="1165"/>
            </a:lvl5pPr>
            <a:lvl6pPr marL="1331824" indent="0">
              <a:buNone/>
              <a:defRPr sz="1165"/>
            </a:lvl6pPr>
            <a:lvl7pPr marL="1598188" indent="0">
              <a:buNone/>
              <a:defRPr sz="1165"/>
            </a:lvl7pPr>
            <a:lvl8pPr marL="1864553" indent="0">
              <a:buNone/>
              <a:defRPr sz="1165"/>
            </a:lvl8pPr>
            <a:lvl9pPr marL="2130918" indent="0">
              <a:buNone/>
              <a:defRPr sz="1165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6970" y="2267902"/>
            <a:ext cx="1718306" cy="4201570"/>
          </a:xfrm>
        </p:spPr>
        <p:txBody>
          <a:bodyPr/>
          <a:lstStyle>
            <a:lvl1pPr marL="0" indent="0">
              <a:buNone/>
              <a:defRPr sz="932"/>
            </a:lvl1pPr>
            <a:lvl2pPr marL="266365" indent="0">
              <a:buNone/>
              <a:defRPr sz="816"/>
            </a:lvl2pPr>
            <a:lvl3pPr marL="532729" indent="0">
              <a:buNone/>
              <a:defRPr sz="699"/>
            </a:lvl3pPr>
            <a:lvl4pPr marL="799094" indent="0">
              <a:buNone/>
              <a:defRPr sz="583"/>
            </a:lvl4pPr>
            <a:lvl5pPr marL="1065459" indent="0">
              <a:buNone/>
              <a:defRPr sz="583"/>
            </a:lvl5pPr>
            <a:lvl6pPr marL="1331824" indent="0">
              <a:buNone/>
              <a:defRPr sz="583"/>
            </a:lvl6pPr>
            <a:lvl7pPr marL="1598188" indent="0">
              <a:buNone/>
              <a:defRPr sz="583"/>
            </a:lvl7pPr>
            <a:lvl8pPr marL="1864553" indent="0">
              <a:buNone/>
              <a:defRPr sz="583"/>
            </a:lvl8pPr>
            <a:lvl9pPr marL="2130918" indent="0">
              <a:buNone/>
              <a:defRPr sz="583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35067-CFE2-4BF8-BA30-5C7B65086ED1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FF795-ABE4-47FC-88BF-BA8EAB990A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39782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6276" y="402484"/>
            <a:ext cx="4595098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6276" y="2012414"/>
            <a:ext cx="4595098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6276" y="7006700"/>
            <a:ext cx="1198721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935067-CFE2-4BF8-BA30-5C7B65086ED1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64784" y="7006700"/>
            <a:ext cx="1798082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762653" y="7006700"/>
            <a:ext cx="1198721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6FF795-ABE4-47FC-88BF-BA8EAB990A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8622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532729" rtl="0" eaLnBrk="1" latinLnBrk="0" hangingPunct="1">
        <a:lnSpc>
          <a:spcPct val="90000"/>
        </a:lnSpc>
        <a:spcBef>
          <a:spcPct val="0"/>
        </a:spcBef>
        <a:buNone/>
        <a:defRPr kumimoji="1" sz="256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3182" indent="-133182" algn="l" defTabSz="532729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kumimoji="1" sz="1631" kern="1200">
          <a:solidFill>
            <a:schemeClr val="tx1"/>
          </a:solidFill>
          <a:latin typeface="+mn-lt"/>
          <a:ea typeface="+mn-ea"/>
          <a:cs typeface="+mn-cs"/>
        </a:defRPr>
      </a:lvl1pPr>
      <a:lvl2pPr marL="399547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kumimoji="1" sz="1398" kern="1200">
          <a:solidFill>
            <a:schemeClr val="tx1"/>
          </a:solidFill>
          <a:latin typeface="+mn-lt"/>
          <a:ea typeface="+mn-ea"/>
          <a:cs typeface="+mn-cs"/>
        </a:defRPr>
      </a:lvl2pPr>
      <a:lvl3pPr marL="665912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kumimoji="1" sz="1165" kern="1200">
          <a:solidFill>
            <a:schemeClr val="tx1"/>
          </a:solidFill>
          <a:latin typeface="+mn-lt"/>
          <a:ea typeface="+mn-ea"/>
          <a:cs typeface="+mn-cs"/>
        </a:defRPr>
      </a:lvl3pPr>
      <a:lvl4pPr marL="932277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kumimoji="1" sz="1049" kern="1200">
          <a:solidFill>
            <a:schemeClr val="tx1"/>
          </a:solidFill>
          <a:latin typeface="+mn-lt"/>
          <a:ea typeface="+mn-ea"/>
          <a:cs typeface="+mn-cs"/>
        </a:defRPr>
      </a:lvl4pPr>
      <a:lvl5pPr marL="1198641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kumimoji="1" sz="1049" kern="1200">
          <a:solidFill>
            <a:schemeClr val="tx1"/>
          </a:solidFill>
          <a:latin typeface="+mn-lt"/>
          <a:ea typeface="+mn-ea"/>
          <a:cs typeface="+mn-cs"/>
        </a:defRPr>
      </a:lvl5pPr>
      <a:lvl6pPr marL="1465006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kumimoji="1" sz="1049" kern="1200">
          <a:solidFill>
            <a:schemeClr val="tx1"/>
          </a:solidFill>
          <a:latin typeface="+mn-lt"/>
          <a:ea typeface="+mn-ea"/>
          <a:cs typeface="+mn-cs"/>
        </a:defRPr>
      </a:lvl6pPr>
      <a:lvl7pPr marL="1731371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kumimoji="1" sz="1049" kern="1200">
          <a:solidFill>
            <a:schemeClr val="tx1"/>
          </a:solidFill>
          <a:latin typeface="+mn-lt"/>
          <a:ea typeface="+mn-ea"/>
          <a:cs typeface="+mn-cs"/>
        </a:defRPr>
      </a:lvl7pPr>
      <a:lvl8pPr marL="1997735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kumimoji="1" sz="1049" kern="1200">
          <a:solidFill>
            <a:schemeClr val="tx1"/>
          </a:solidFill>
          <a:latin typeface="+mn-lt"/>
          <a:ea typeface="+mn-ea"/>
          <a:cs typeface="+mn-cs"/>
        </a:defRPr>
      </a:lvl8pPr>
      <a:lvl9pPr marL="2264100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kumimoji="1" sz="104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32729" rtl="0" eaLnBrk="1" latinLnBrk="0" hangingPunct="1">
        <a:defRPr kumimoji="1" sz="1049" kern="1200">
          <a:solidFill>
            <a:schemeClr val="tx1"/>
          </a:solidFill>
          <a:latin typeface="+mn-lt"/>
          <a:ea typeface="+mn-ea"/>
          <a:cs typeface="+mn-cs"/>
        </a:defRPr>
      </a:lvl1pPr>
      <a:lvl2pPr marL="266365" algn="l" defTabSz="532729" rtl="0" eaLnBrk="1" latinLnBrk="0" hangingPunct="1">
        <a:defRPr kumimoji="1" sz="1049" kern="1200">
          <a:solidFill>
            <a:schemeClr val="tx1"/>
          </a:solidFill>
          <a:latin typeface="+mn-lt"/>
          <a:ea typeface="+mn-ea"/>
          <a:cs typeface="+mn-cs"/>
        </a:defRPr>
      </a:lvl2pPr>
      <a:lvl3pPr marL="532729" algn="l" defTabSz="532729" rtl="0" eaLnBrk="1" latinLnBrk="0" hangingPunct="1">
        <a:defRPr kumimoji="1" sz="1049" kern="1200">
          <a:solidFill>
            <a:schemeClr val="tx1"/>
          </a:solidFill>
          <a:latin typeface="+mn-lt"/>
          <a:ea typeface="+mn-ea"/>
          <a:cs typeface="+mn-cs"/>
        </a:defRPr>
      </a:lvl3pPr>
      <a:lvl4pPr marL="799094" algn="l" defTabSz="532729" rtl="0" eaLnBrk="1" latinLnBrk="0" hangingPunct="1">
        <a:defRPr kumimoji="1" sz="1049" kern="1200">
          <a:solidFill>
            <a:schemeClr val="tx1"/>
          </a:solidFill>
          <a:latin typeface="+mn-lt"/>
          <a:ea typeface="+mn-ea"/>
          <a:cs typeface="+mn-cs"/>
        </a:defRPr>
      </a:lvl4pPr>
      <a:lvl5pPr marL="1065459" algn="l" defTabSz="532729" rtl="0" eaLnBrk="1" latinLnBrk="0" hangingPunct="1">
        <a:defRPr kumimoji="1" sz="1049" kern="1200">
          <a:solidFill>
            <a:schemeClr val="tx1"/>
          </a:solidFill>
          <a:latin typeface="+mn-lt"/>
          <a:ea typeface="+mn-ea"/>
          <a:cs typeface="+mn-cs"/>
        </a:defRPr>
      </a:lvl5pPr>
      <a:lvl6pPr marL="1331824" algn="l" defTabSz="532729" rtl="0" eaLnBrk="1" latinLnBrk="0" hangingPunct="1">
        <a:defRPr kumimoji="1" sz="1049" kern="1200">
          <a:solidFill>
            <a:schemeClr val="tx1"/>
          </a:solidFill>
          <a:latin typeface="+mn-lt"/>
          <a:ea typeface="+mn-ea"/>
          <a:cs typeface="+mn-cs"/>
        </a:defRPr>
      </a:lvl6pPr>
      <a:lvl7pPr marL="1598188" algn="l" defTabSz="532729" rtl="0" eaLnBrk="1" latinLnBrk="0" hangingPunct="1">
        <a:defRPr kumimoji="1" sz="1049" kern="1200">
          <a:solidFill>
            <a:schemeClr val="tx1"/>
          </a:solidFill>
          <a:latin typeface="+mn-lt"/>
          <a:ea typeface="+mn-ea"/>
          <a:cs typeface="+mn-cs"/>
        </a:defRPr>
      </a:lvl7pPr>
      <a:lvl8pPr marL="1864553" algn="l" defTabSz="532729" rtl="0" eaLnBrk="1" latinLnBrk="0" hangingPunct="1">
        <a:defRPr kumimoji="1" sz="1049" kern="1200">
          <a:solidFill>
            <a:schemeClr val="tx1"/>
          </a:solidFill>
          <a:latin typeface="+mn-lt"/>
          <a:ea typeface="+mn-ea"/>
          <a:cs typeface="+mn-cs"/>
        </a:defRPr>
      </a:lvl8pPr>
      <a:lvl9pPr marL="2130918" algn="l" defTabSz="532729" rtl="0" eaLnBrk="1" latinLnBrk="0" hangingPunct="1">
        <a:defRPr kumimoji="1" sz="104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0" y="3764279"/>
            <a:ext cx="5327650" cy="3780000"/>
          </a:xfrm>
          <a:prstGeom prst="rect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kumimoji="1" lang="ja-JP" altLang="en-US" sz="2800" dirty="0">
                <a:solidFill>
                  <a:prstClr val="black"/>
                </a:solidFill>
              </a:rPr>
              <a:t>宛名面デザイン領域</a:t>
            </a:r>
            <a:endParaRPr kumimoji="1" lang="en-US" altLang="ja-JP" sz="2800" dirty="0">
              <a:solidFill>
                <a:prstClr val="black"/>
              </a:solidFill>
            </a:endParaRPr>
          </a:p>
          <a:p>
            <a:pPr lvl="0" algn="ctr"/>
            <a:r>
              <a:rPr kumimoji="1" lang="ja-JP" altLang="en-US" dirty="0">
                <a:solidFill>
                  <a:prstClr val="black"/>
                </a:solidFill>
              </a:rPr>
              <a:t>サイズ：横</a:t>
            </a:r>
            <a:r>
              <a:rPr kumimoji="1" lang="en-US" altLang="ja-JP" dirty="0" smtClean="0">
                <a:solidFill>
                  <a:prstClr val="black"/>
                </a:solidFill>
              </a:rPr>
              <a:t>148mm</a:t>
            </a:r>
            <a:r>
              <a:rPr kumimoji="1" lang="en-US" altLang="ja-JP" dirty="0">
                <a:solidFill>
                  <a:prstClr val="black"/>
                </a:solidFill>
              </a:rPr>
              <a:t>×</a:t>
            </a:r>
            <a:r>
              <a:rPr kumimoji="1" lang="ja-JP" altLang="en-US" dirty="0" smtClean="0">
                <a:solidFill>
                  <a:prstClr val="black"/>
                </a:solidFill>
              </a:rPr>
              <a:t>縦</a:t>
            </a:r>
            <a:r>
              <a:rPr kumimoji="1" lang="en-US" altLang="ja-JP" smtClean="0">
                <a:solidFill>
                  <a:prstClr val="black"/>
                </a:solidFill>
              </a:rPr>
              <a:t>105mm</a:t>
            </a:r>
            <a:endParaRPr kumimoji="1" lang="en-US" altLang="ja-JP" dirty="0">
              <a:solidFill>
                <a:prstClr val="black"/>
              </a:solidFill>
            </a:endParaRPr>
          </a:p>
          <a:p>
            <a:pPr lvl="0" algn="ctr"/>
            <a:endParaRPr kumimoji="1" lang="en-US" altLang="ja-JP" sz="800" dirty="0">
              <a:solidFill>
                <a:prstClr val="black"/>
              </a:solidFill>
            </a:endParaRPr>
          </a:p>
          <a:p>
            <a:pPr lvl="0" algn="ctr"/>
            <a:r>
              <a:rPr kumimoji="1" lang="en-US" altLang="ja-JP" sz="1400" dirty="0">
                <a:solidFill>
                  <a:prstClr val="black"/>
                </a:solidFill>
              </a:rPr>
              <a:t>※</a:t>
            </a:r>
            <a:r>
              <a:rPr kumimoji="1" lang="ja-JP" altLang="en-US" sz="1400" dirty="0">
                <a:solidFill>
                  <a:prstClr val="black"/>
                </a:solidFill>
              </a:rPr>
              <a:t>この領域にデザインを入れてください</a:t>
            </a:r>
            <a:endParaRPr kumimoji="1" lang="en-US" altLang="ja-JP" sz="1400" dirty="0">
              <a:solidFill>
                <a:prstClr val="black"/>
              </a:solidFill>
            </a:endParaRPr>
          </a:p>
          <a:p>
            <a:pPr lvl="0" algn="ctr"/>
            <a:r>
              <a:rPr kumimoji="1" lang="en-US" altLang="ja-JP" sz="1400" dirty="0">
                <a:solidFill>
                  <a:prstClr val="black"/>
                </a:solidFill>
              </a:rPr>
              <a:t>※</a:t>
            </a:r>
            <a:r>
              <a:rPr kumimoji="1" lang="ja-JP" altLang="en-US" sz="1400" dirty="0">
                <a:solidFill>
                  <a:prstClr val="black"/>
                </a:solidFill>
              </a:rPr>
              <a:t>このオブジェクトは削除してください</a:t>
            </a:r>
            <a:endParaRPr kumimoji="1" lang="ja-JP" altLang="en-US" sz="1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5297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</TotalTime>
  <Words>25</Words>
  <Application>Microsoft Office PowerPoint</Application>
  <PresentationFormat>ユーザー設定</PresentationFormat>
  <Paragraphs>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Company>株式会社ネクスウェイ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林　奈津子</dc:creator>
  <cp:lastModifiedBy>林　奈津子</cp:lastModifiedBy>
  <cp:revision>9</cp:revision>
  <dcterms:created xsi:type="dcterms:W3CDTF">2017-10-27T00:56:23Z</dcterms:created>
  <dcterms:modified xsi:type="dcterms:W3CDTF">2018-03-16T00:50:52Z</dcterms:modified>
</cp:coreProperties>
</file>