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7559675" cy="10691813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45" d="100"/>
          <a:sy n="45" d="100"/>
        </p:scale>
        <p:origin x="2274" y="36"/>
      </p:cViewPr>
      <p:guideLst>
        <p:guide orient="horz" pos="3368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7" y="1749797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1" y="5615679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86" indent="0" algn="ctr">
              <a:buNone/>
              <a:defRPr sz="1653"/>
            </a:lvl2pPr>
            <a:lvl3pPr marL="755973" indent="0" algn="ctr">
              <a:buNone/>
              <a:defRPr sz="1488"/>
            </a:lvl3pPr>
            <a:lvl4pPr marL="1133960" indent="0" algn="ctr">
              <a:buNone/>
              <a:defRPr sz="1322"/>
            </a:lvl4pPr>
            <a:lvl5pPr marL="1511948" indent="0" algn="ctr">
              <a:buNone/>
              <a:defRPr sz="1322"/>
            </a:lvl5pPr>
            <a:lvl6pPr marL="1889933" indent="0" algn="ctr">
              <a:buNone/>
              <a:defRPr sz="1322"/>
            </a:lvl6pPr>
            <a:lvl7pPr marL="2267921" indent="0" algn="ctr">
              <a:buNone/>
              <a:defRPr sz="1322"/>
            </a:lvl7pPr>
            <a:lvl8pPr marL="2645908" indent="0" algn="ctr">
              <a:buNone/>
              <a:defRPr sz="1322"/>
            </a:lvl8pPr>
            <a:lvl9pPr marL="3023894" indent="0" algn="ctr">
              <a:buNone/>
              <a:defRPr sz="1322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正方形/長方形 6"/>
          <p:cNvSpPr/>
          <p:nvPr userDrawn="1"/>
        </p:nvSpPr>
        <p:spPr>
          <a:xfrm>
            <a:off x="0" y="-5601"/>
            <a:ext cx="7559675" cy="5328000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square" anchor="ctr">
            <a:spAutoFit/>
          </a:bodyPr>
          <a:lstStyle/>
          <a:p>
            <a:pPr algn="ctr"/>
            <a:endParaRPr kumimoji="1" lang="en-US" altLang="ja-JP" sz="4400" dirty="0" smtClean="0">
              <a:solidFill>
                <a:schemeClr val="bg1"/>
              </a:solidFill>
            </a:endParaRPr>
          </a:p>
          <a:p>
            <a:pPr algn="ctr"/>
            <a:endParaRPr kumimoji="1" lang="en-US" altLang="ja-JP" sz="4400" dirty="0">
              <a:solidFill>
                <a:schemeClr val="bg1"/>
              </a:solidFill>
            </a:endParaRPr>
          </a:p>
          <a:p>
            <a:pPr algn="ctr"/>
            <a:endParaRPr kumimoji="1" lang="en-US" altLang="ja-JP" sz="4400" dirty="0" smtClean="0">
              <a:solidFill>
                <a:schemeClr val="bg1"/>
              </a:solidFill>
            </a:endParaRPr>
          </a:p>
          <a:p>
            <a:pPr algn="ctr"/>
            <a:r>
              <a:rPr kumimoji="1" lang="en-US" altLang="ja-JP" sz="4400" dirty="0" smtClean="0">
                <a:solidFill>
                  <a:schemeClr val="bg1"/>
                </a:solidFill>
              </a:rPr>
              <a:t>【</a:t>
            </a:r>
            <a:r>
              <a:rPr kumimoji="1" lang="ja-JP" altLang="en-US" sz="4400" dirty="0" smtClean="0">
                <a:solidFill>
                  <a:schemeClr val="bg1"/>
                </a:solidFill>
              </a:rPr>
              <a:t>宛先印字領域</a:t>
            </a:r>
            <a:r>
              <a:rPr kumimoji="1" lang="en-US" altLang="ja-JP" sz="4400" dirty="0" smtClean="0">
                <a:solidFill>
                  <a:schemeClr val="bg1"/>
                </a:solidFill>
              </a:rPr>
              <a:t>】</a:t>
            </a:r>
            <a:endParaRPr kumimoji="1" lang="en-US" altLang="ja-JP" sz="4400" dirty="0">
              <a:solidFill>
                <a:schemeClr val="bg1"/>
              </a:solidFill>
            </a:endParaRPr>
          </a:p>
          <a:p>
            <a:pPr algn="ctr"/>
            <a:r>
              <a:rPr kumimoji="1" lang="en-US" altLang="ja-JP" sz="3600" dirty="0" smtClean="0">
                <a:solidFill>
                  <a:schemeClr val="bg1"/>
                </a:solidFill>
              </a:rPr>
              <a:t>※</a:t>
            </a:r>
            <a:r>
              <a:rPr kumimoji="1" lang="ja-JP" altLang="en-US" sz="3600" dirty="0" smtClean="0">
                <a:solidFill>
                  <a:schemeClr val="bg1"/>
                </a:solidFill>
              </a:rPr>
              <a:t>原稿は印刷されません</a:t>
            </a:r>
            <a:endParaRPr kumimoji="1" lang="en-US" altLang="ja-JP" sz="3600" dirty="0"/>
          </a:p>
          <a:p>
            <a:pPr algn="ctr"/>
            <a:endParaRPr kumimoji="1" lang="en-US" altLang="ja-JP" sz="3600" dirty="0" smtClean="0"/>
          </a:p>
          <a:p>
            <a:pPr algn="ctr"/>
            <a:endParaRPr kumimoji="1" lang="en-US" altLang="ja-JP" sz="3600" dirty="0"/>
          </a:p>
          <a:p>
            <a:pPr algn="ctr"/>
            <a:endParaRPr kumimoji="1" lang="en-US" altLang="ja-JP" sz="3600" dirty="0" smtClean="0"/>
          </a:p>
          <a:p>
            <a:pPr algn="ctr"/>
            <a:endParaRPr kumimoji="1" lang="ja-JP" altLang="en-US" sz="3600" dirty="0"/>
          </a:p>
        </p:txBody>
      </p:sp>
    </p:spTree>
    <p:extLst>
      <p:ext uri="{BB962C8B-B14F-4D97-AF65-F5344CB8AC3E}">
        <p14:creationId xmlns:p14="http://schemas.microsoft.com/office/powerpoint/2010/main" val="26601079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35479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1"/>
            <a:ext cx="1630055" cy="90608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9" y="569241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28908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22348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2" y="2665533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2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86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73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60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4pPr>
            <a:lvl5pPr marL="1511948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5pPr>
            <a:lvl6pPr marL="1889933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6pPr>
            <a:lvl7pPr marL="2267921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7pPr>
            <a:lvl8pPr marL="2645908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8pPr>
            <a:lvl9pPr marL="3023894" indent="0">
              <a:buNone/>
              <a:defRPr sz="132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5926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1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6" y="2846201"/>
            <a:ext cx="3212862" cy="67838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53552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4" y="2620981"/>
            <a:ext cx="3198096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86" indent="0">
              <a:buNone/>
              <a:defRPr sz="1653" b="1"/>
            </a:lvl2pPr>
            <a:lvl3pPr marL="755973" indent="0">
              <a:buNone/>
              <a:defRPr sz="1488" b="1"/>
            </a:lvl3pPr>
            <a:lvl4pPr marL="1133960" indent="0">
              <a:buNone/>
              <a:defRPr sz="1322" b="1"/>
            </a:lvl4pPr>
            <a:lvl5pPr marL="1511948" indent="0">
              <a:buNone/>
              <a:defRPr sz="1322" b="1"/>
            </a:lvl5pPr>
            <a:lvl6pPr marL="1889933" indent="0">
              <a:buNone/>
              <a:defRPr sz="1322" b="1"/>
            </a:lvl6pPr>
            <a:lvl7pPr marL="2267921" indent="0">
              <a:buNone/>
              <a:defRPr sz="1322" b="1"/>
            </a:lvl7pPr>
            <a:lvl8pPr marL="2645908" indent="0">
              <a:buNone/>
              <a:defRPr sz="1322" b="1"/>
            </a:lvl8pPr>
            <a:lvl9pPr marL="3023894" indent="0">
              <a:buNone/>
              <a:defRPr sz="132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4" y="3905483"/>
            <a:ext cx="3198096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7" y="2620981"/>
            <a:ext cx="3213847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86" indent="0">
              <a:buNone/>
              <a:defRPr sz="1653" b="1"/>
            </a:lvl2pPr>
            <a:lvl3pPr marL="755973" indent="0">
              <a:buNone/>
              <a:defRPr sz="1488" b="1"/>
            </a:lvl3pPr>
            <a:lvl4pPr marL="1133960" indent="0">
              <a:buNone/>
              <a:defRPr sz="1322" b="1"/>
            </a:lvl4pPr>
            <a:lvl5pPr marL="1511948" indent="0">
              <a:buNone/>
              <a:defRPr sz="1322" b="1"/>
            </a:lvl5pPr>
            <a:lvl6pPr marL="1889933" indent="0">
              <a:buNone/>
              <a:defRPr sz="1322" b="1"/>
            </a:lvl6pPr>
            <a:lvl7pPr marL="2267921" indent="0">
              <a:buNone/>
              <a:defRPr sz="1322" b="1"/>
            </a:lvl7pPr>
            <a:lvl8pPr marL="2645908" indent="0">
              <a:buNone/>
              <a:defRPr sz="1322" b="1"/>
            </a:lvl8pPr>
            <a:lvl9pPr marL="3023894" indent="0">
              <a:buNone/>
              <a:defRPr sz="132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7" y="3905483"/>
            <a:ext cx="3213847" cy="57443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3053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568308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6618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6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2"/>
            </a:lvl1pPr>
            <a:lvl2pPr marL="377986" indent="0">
              <a:buNone/>
              <a:defRPr sz="1157"/>
            </a:lvl2pPr>
            <a:lvl3pPr marL="755973" indent="0">
              <a:buNone/>
              <a:defRPr sz="991"/>
            </a:lvl3pPr>
            <a:lvl4pPr marL="1133960" indent="0">
              <a:buNone/>
              <a:defRPr sz="827"/>
            </a:lvl4pPr>
            <a:lvl5pPr marL="1511948" indent="0">
              <a:buNone/>
              <a:defRPr sz="827"/>
            </a:lvl5pPr>
            <a:lvl6pPr marL="1889933" indent="0">
              <a:buNone/>
              <a:defRPr sz="827"/>
            </a:lvl6pPr>
            <a:lvl7pPr marL="2267921" indent="0">
              <a:buNone/>
              <a:defRPr sz="827"/>
            </a:lvl7pPr>
            <a:lvl8pPr marL="2645908" indent="0">
              <a:buNone/>
              <a:defRPr sz="827"/>
            </a:lvl8pPr>
            <a:lvl9pPr marL="3023894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629846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6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86" indent="0">
              <a:buNone/>
              <a:defRPr sz="2315"/>
            </a:lvl2pPr>
            <a:lvl3pPr marL="755973" indent="0">
              <a:buNone/>
              <a:defRPr sz="1984"/>
            </a:lvl3pPr>
            <a:lvl4pPr marL="1133960" indent="0">
              <a:buNone/>
              <a:defRPr sz="1653"/>
            </a:lvl4pPr>
            <a:lvl5pPr marL="1511948" indent="0">
              <a:buNone/>
              <a:defRPr sz="1653"/>
            </a:lvl5pPr>
            <a:lvl6pPr marL="1889933" indent="0">
              <a:buNone/>
              <a:defRPr sz="1653"/>
            </a:lvl6pPr>
            <a:lvl7pPr marL="2267921" indent="0">
              <a:buNone/>
              <a:defRPr sz="1653"/>
            </a:lvl7pPr>
            <a:lvl8pPr marL="2645908" indent="0">
              <a:buNone/>
              <a:defRPr sz="1653"/>
            </a:lvl8pPr>
            <a:lvl9pPr marL="3023894" indent="0">
              <a:buNone/>
              <a:defRPr sz="1653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2"/>
            </a:lvl1pPr>
            <a:lvl2pPr marL="377986" indent="0">
              <a:buNone/>
              <a:defRPr sz="1157"/>
            </a:lvl2pPr>
            <a:lvl3pPr marL="755973" indent="0">
              <a:buNone/>
              <a:defRPr sz="991"/>
            </a:lvl3pPr>
            <a:lvl4pPr marL="1133960" indent="0">
              <a:buNone/>
              <a:defRPr sz="827"/>
            </a:lvl4pPr>
            <a:lvl5pPr marL="1511948" indent="0">
              <a:buNone/>
              <a:defRPr sz="827"/>
            </a:lvl5pPr>
            <a:lvl6pPr marL="1889933" indent="0">
              <a:buNone/>
              <a:defRPr sz="827"/>
            </a:lvl6pPr>
            <a:lvl7pPr marL="2267921" indent="0">
              <a:buNone/>
              <a:defRPr sz="827"/>
            </a:lvl7pPr>
            <a:lvl8pPr marL="2645908" indent="0">
              <a:buNone/>
              <a:defRPr sz="827"/>
            </a:lvl8pPr>
            <a:lvl9pPr marL="3023894" indent="0">
              <a:buNone/>
              <a:defRPr sz="827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925071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9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9" y="2846201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4F34FC-2A92-4F6C-88FC-6F078FF62DC3}" type="datetimeFigureOut">
              <a:rPr kumimoji="1" lang="ja-JP" altLang="en-US" smtClean="0"/>
              <a:t>2018/3/16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E31CBF-8F50-4103-A1D9-D343E8C585D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3401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l" defTabSz="755973" rtl="0" eaLnBrk="1" latinLnBrk="0" hangingPunct="1">
        <a:lnSpc>
          <a:spcPct val="90000"/>
        </a:lnSpc>
        <a:spcBef>
          <a:spcPct val="0"/>
        </a:spcBef>
        <a:buNone/>
        <a:defRPr kumimoji="1" sz="363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94" indent="-188994" algn="l" defTabSz="755973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80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67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953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940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928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913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901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888" indent="-188994" algn="l" defTabSz="75597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86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73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60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948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933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921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908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894" algn="l" defTabSz="755973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-21265" y="5316279"/>
            <a:ext cx="7560000" cy="5354269"/>
          </a:xfrm>
          <a:prstGeom prst="rect">
            <a:avLst/>
          </a:prstGeom>
          <a:ln>
            <a:solidFill>
              <a:schemeClr val="tx1"/>
            </a:solidFill>
            <a:prstDash val="lgDash"/>
          </a:ln>
        </p:spPr>
        <p:txBody>
          <a:bodyPr wrap="square" anchor="ctr">
            <a:noAutofit/>
          </a:bodyPr>
          <a:lstStyle/>
          <a:p>
            <a:pPr lvl="0" algn="ctr"/>
            <a:r>
              <a:rPr kumimoji="1" lang="ja-JP" altLang="en-US" sz="4400" dirty="0">
                <a:solidFill>
                  <a:prstClr val="black"/>
                </a:solidFill>
              </a:rPr>
              <a:t>宛名面デザイン領域</a:t>
            </a:r>
            <a:endParaRPr kumimoji="1" lang="en-US" altLang="ja-JP" sz="4400" dirty="0">
              <a:solidFill>
                <a:prstClr val="black"/>
              </a:solidFill>
            </a:endParaRPr>
          </a:p>
          <a:p>
            <a:pPr lvl="0" algn="ctr"/>
            <a:r>
              <a:rPr kumimoji="1" lang="ja-JP" altLang="en-US" sz="2800" dirty="0">
                <a:solidFill>
                  <a:prstClr val="black"/>
                </a:solidFill>
              </a:rPr>
              <a:t>サイズ：</a:t>
            </a:r>
            <a:r>
              <a:rPr kumimoji="1" lang="ja-JP" altLang="en-US" sz="2800" dirty="0" smtClean="0">
                <a:solidFill>
                  <a:prstClr val="black"/>
                </a:solidFill>
              </a:rPr>
              <a:t>横</a:t>
            </a:r>
            <a:r>
              <a:rPr kumimoji="1" lang="en-US" altLang="ja-JP" sz="2800" dirty="0" smtClean="0">
                <a:solidFill>
                  <a:prstClr val="black"/>
                </a:solidFill>
              </a:rPr>
              <a:t>210mm</a:t>
            </a:r>
            <a:r>
              <a:rPr kumimoji="1" lang="en-US" altLang="ja-JP" sz="2800" dirty="0">
                <a:solidFill>
                  <a:prstClr val="black"/>
                </a:solidFill>
              </a:rPr>
              <a:t>×</a:t>
            </a:r>
            <a:r>
              <a:rPr kumimoji="1" lang="ja-JP" altLang="en-US" sz="2800" dirty="0" smtClean="0">
                <a:solidFill>
                  <a:prstClr val="black"/>
                </a:solidFill>
              </a:rPr>
              <a:t>縦</a:t>
            </a:r>
            <a:r>
              <a:rPr kumimoji="1" lang="en-US" altLang="ja-JP" sz="2800" dirty="0" smtClean="0">
                <a:solidFill>
                  <a:prstClr val="black"/>
                </a:solidFill>
              </a:rPr>
              <a:t>148.5mm</a:t>
            </a:r>
            <a:endParaRPr kumimoji="1" lang="en-US" altLang="ja-JP" sz="2800" dirty="0">
              <a:solidFill>
                <a:prstClr val="black"/>
              </a:solidFill>
            </a:endParaRPr>
          </a:p>
          <a:p>
            <a:pPr lvl="0" algn="ctr"/>
            <a:endParaRPr kumimoji="1" lang="en-US" altLang="ja-JP" sz="800" dirty="0">
              <a:solidFill>
                <a:prstClr val="black"/>
              </a:solidFill>
            </a:endParaRPr>
          </a:p>
          <a:p>
            <a:pPr lvl="0" algn="ctr"/>
            <a:r>
              <a:rPr kumimoji="1" lang="en-US" altLang="ja-JP" sz="2000" dirty="0">
                <a:solidFill>
                  <a:prstClr val="black"/>
                </a:solidFill>
              </a:rPr>
              <a:t>※</a:t>
            </a:r>
            <a:r>
              <a:rPr kumimoji="1" lang="ja-JP" altLang="en-US" sz="2000" dirty="0">
                <a:solidFill>
                  <a:prstClr val="black"/>
                </a:solidFill>
              </a:rPr>
              <a:t>この領域にデザインを入れてください</a:t>
            </a:r>
            <a:endParaRPr kumimoji="1" lang="en-US" altLang="ja-JP" sz="2000" dirty="0">
              <a:solidFill>
                <a:prstClr val="black"/>
              </a:solidFill>
            </a:endParaRPr>
          </a:p>
          <a:p>
            <a:pPr lvl="0" algn="ctr"/>
            <a:r>
              <a:rPr kumimoji="1" lang="en-US" altLang="ja-JP" sz="2000" dirty="0">
                <a:solidFill>
                  <a:prstClr val="black"/>
                </a:solidFill>
              </a:rPr>
              <a:t>※</a:t>
            </a:r>
            <a:r>
              <a:rPr kumimoji="1" lang="ja-JP" altLang="en-US" sz="2000" dirty="0">
                <a:solidFill>
                  <a:prstClr val="black"/>
                </a:solidFill>
              </a:rPr>
              <a:t>このオブジェクトは削除してください</a:t>
            </a:r>
            <a:endParaRPr kumimoji="1" lang="ja-JP" altLang="en-US" sz="20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950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605</TotalTime>
  <Words>25</Words>
  <Application>Microsoft Office PowerPoint</Application>
  <PresentationFormat>ユーザー設定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株式会社ネクスウェイ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浅井　祐哉</dc:creator>
  <cp:lastModifiedBy>林　奈津子</cp:lastModifiedBy>
  <cp:revision>19</cp:revision>
  <cp:lastPrinted>2018-02-20T01:34:24Z</cp:lastPrinted>
  <dcterms:created xsi:type="dcterms:W3CDTF">2017-10-25T04:59:15Z</dcterms:created>
  <dcterms:modified xsi:type="dcterms:W3CDTF">2018-03-16T00:52:19Z</dcterms:modified>
</cp:coreProperties>
</file>

<file path=docProps/thumbnail.jpeg>
</file>