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230" y="7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5283193" y="0"/>
            <a:ext cx="5400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【</a:t>
            </a:r>
            <a:r>
              <a:rPr kumimoji="1" lang="ja-JP" altLang="en-US" sz="3600" dirty="0"/>
              <a:t>宛先印字領域</a:t>
            </a:r>
            <a:r>
              <a:rPr kumimoji="1" lang="en-US" altLang="ja-JP" sz="3600" dirty="0"/>
              <a:t>】</a:t>
            </a:r>
            <a:br>
              <a:rPr kumimoji="1" lang="en-US" altLang="ja-JP" sz="3600" dirty="0"/>
            </a:br>
            <a:r>
              <a:rPr kumimoji="1" lang="en-US" altLang="ja-JP" sz="3600" dirty="0"/>
              <a:t>※</a:t>
            </a:r>
            <a:r>
              <a:rPr kumimoji="1" lang="ja-JP" altLang="en-US" sz="3600" dirty="0"/>
              <a:t>原稿は印刷</a:t>
            </a:r>
            <a:r>
              <a:rPr kumimoji="1" lang="ja-JP" altLang="en-US" sz="3600" dirty="0" smtClean="0"/>
              <a:t>されません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9768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78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2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09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54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27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4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25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659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D9C2-A193-4B3C-85F8-EF4499C03A84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72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298433" y="0"/>
            <a:ext cx="5400000" cy="21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【</a:t>
            </a:r>
            <a:r>
              <a:rPr kumimoji="1" lang="ja-JP" altLang="en-US" sz="3600" dirty="0"/>
              <a:t>宛先印字領域</a:t>
            </a:r>
            <a:r>
              <a:rPr kumimoji="1" lang="en-US" altLang="ja-JP" sz="3600" dirty="0"/>
              <a:t>】</a:t>
            </a:r>
            <a:br>
              <a:rPr kumimoji="1" lang="en-US" altLang="ja-JP" sz="3600" dirty="0"/>
            </a:br>
            <a:r>
              <a:rPr kumimoji="1" lang="en-US" altLang="ja-JP" sz="3600" dirty="0"/>
              <a:t>※</a:t>
            </a:r>
            <a:r>
              <a:rPr kumimoji="1" lang="ja-JP" altLang="en-US" sz="3600" dirty="0"/>
              <a:t>原稿は印刷</a:t>
            </a:r>
            <a:r>
              <a:rPr kumimoji="1" lang="ja-JP" altLang="en-US" sz="3600" dirty="0" smtClean="0"/>
              <a:t>されません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1576643" y="3070388"/>
            <a:ext cx="7725011" cy="2720811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tx1"/>
                </a:solidFill>
              </a:rPr>
              <a:t>宛名面デザイン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領域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サイズ：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3200" dirty="0">
                <a:solidFill>
                  <a:schemeClr val="tx1"/>
                </a:solidFill>
              </a:rPr>
              <a:t>297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mm</a:t>
            </a:r>
            <a:r>
              <a:rPr kumimoji="1" lang="en-US" altLang="ja-JP" sz="3200" dirty="0">
                <a:solidFill>
                  <a:schemeClr val="tx1"/>
                </a:solidFill>
              </a:rPr>
              <a:t>×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150mm</a:t>
            </a:r>
          </a:p>
          <a:p>
            <a:pPr algn="ctr"/>
            <a:r>
              <a:rPr kumimoji="1" lang="ja-JP" altLang="en-US" sz="3200">
                <a:solidFill>
                  <a:schemeClr val="tx1"/>
                </a:solidFill>
              </a:rPr>
              <a:t>左</a:t>
            </a:r>
            <a:r>
              <a:rPr kumimoji="1" lang="ja-JP" altLang="en-US" sz="3200" smtClean="0">
                <a:solidFill>
                  <a:schemeClr val="tx1"/>
                </a:solidFill>
              </a:rPr>
              <a:t>上部：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3200" dirty="0">
                <a:solidFill>
                  <a:schemeClr val="tx1"/>
                </a:solidFill>
              </a:rPr>
              <a:t>147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mm</a:t>
            </a:r>
            <a:r>
              <a:rPr kumimoji="1" lang="en-US" altLang="ja-JP" sz="3200" dirty="0">
                <a:solidFill>
                  <a:schemeClr val="tx1"/>
                </a:solidFill>
              </a:rPr>
              <a:t>×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60mm</a:t>
            </a:r>
          </a:p>
          <a:p>
            <a:pPr algn="ctr"/>
            <a:endParaRPr kumimoji="1" lang="en-US" altLang="ja-JP" sz="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この領域にデザインを入れてください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このオブジェクトは削除してください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L 字 1"/>
          <p:cNvSpPr/>
          <p:nvPr/>
        </p:nvSpPr>
        <p:spPr>
          <a:xfrm>
            <a:off x="0" y="1"/>
            <a:ext cx="10691813" cy="7559674"/>
          </a:xfrm>
          <a:prstGeom prst="corner">
            <a:avLst>
              <a:gd name="adj1" fmla="val 71278"/>
              <a:gd name="adj2" fmla="val 69603"/>
            </a:avLst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146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38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8</cp:revision>
  <cp:lastPrinted>2017-10-26T02:46:23Z</cp:lastPrinted>
  <dcterms:created xsi:type="dcterms:W3CDTF">2017-10-26T02:41:15Z</dcterms:created>
  <dcterms:modified xsi:type="dcterms:W3CDTF">2018-03-16T00:55:31Z</dcterms:modified>
</cp:coreProperties>
</file>