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230" y="7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68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78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2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09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54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27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4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25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659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D9C2-A193-4B3C-85F8-EF4499C03A84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6B52D-125D-4836-93B3-75DF489AB2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72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164080" y="3179674"/>
            <a:ext cx="6279515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297mm×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210mm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※PDF</a:t>
            </a:r>
            <a:r>
              <a:rPr kumimoji="1" lang="ja-JP" altLang="en-US" dirty="0"/>
              <a:t>に変換する際に縦向きにして保存して</a:t>
            </a:r>
            <a:r>
              <a:rPr kumimoji="1" lang="ja-JP" altLang="en-US" dirty="0" smtClean="0"/>
              <a:t>ください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</a:t>
            </a:r>
            <a:r>
              <a:rPr kumimoji="1" lang="ja-JP" altLang="en-US" dirty="0" smtClean="0"/>
              <a:t>ください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40146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41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7</cp:revision>
  <cp:lastPrinted>2017-10-26T02:46:23Z</cp:lastPrinted>
  <dcterms:created xsi:type="dcterms:W3CDTF">2017-10-26T02:41:15Z</dcterms:created>
  <dcterms:modified xsi:type="dcterms:W3CDTF">2018-03-26T09:16:30Z</dcterms:modified>
</cp:coreProperties>
</file>