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16689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</a:t>
            </a:r>
            <a:r>
              <a:rPr kumimoji="1" lang="ja-JP" altLang="en-US" sz="3600" dirty="0" smtClean="0"/>
              <a:t>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210mm×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16689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</a:t>
            </a:r>
            <a:r>
              <a:rPr kumimoji="1" lang="ja-JP" altLang="en-US" sz="3600" dirty="0" smtClean="0"/>
              <a:t>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210mm×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461463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Words>54</Words>
  <Application>Microsoft Office PowerPoint</Application>
  <PresentationFormat>ユーザー設定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12</cp:revision>
  <cp:lastPrinted>2017-10-26T02:45:42Z</cp:lastPrinted>
  <dcterms:created xsi:type="dcterms:W3CDTF">2017-10-25T04:59:15Z</dcterms:created>
  <dcterms:modified xsi:type="dcterms:W3CDTF">2018-03-16T00:25:16Z</dcterms:modified>
</cp:coreProperties>
</file>