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2274" y="3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86" indent="0" algn="ctr">
              <a:buNone/>
              <a:defRPr sz="1653"/>
            </a:lvl2pPr>
            <a:lvl3pPr marL="755973" indent="0" algn="ctr">
              <a:buNone/>
              <a:defRPr sz="1488"/>
            </a:lvl3pPr>
            <a:lvl4pPr marL="1133960" indent="0" algn="ctr">
              <a:buNone/>
              <a:defRPr sz="1322"/>
            </a:lvl4pPr>
            <a:lvl5pPr marL="1511948" indent="0" algn="ctr">
              <a:buNone/>
              <a:defRPr sz="1322"/>
            </a:lvl5pPr>
            <a:lvl6pPr marL="1889933" indent="0" algn="ctr">
              <a:buNone/>
              <a:defRPr sz="1322"/>
            </a:lvl6pPr>
            <a:lvl7pPr marL="2267921" indent="0" algn="ctr">
              <a:buNone/>
              <a:defRPr sz="1322"/>
            </a:lvl7pPr>
            <a:lvl8pPr marL="2645908" indent="0" algn="ctr">
              <a:buNone/>
              <a:defRPr sz="1322"/>
            </a:lvl8pPr>
            <a:lvl9pPr marL="3023894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-5601"/>
            <a:ext cx="7559675" cy="532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endParaRPr kumimoji="1" lang="en-US" altLang="ja-JP" sz="4400" dirty="0" smtClean="0">
              <a:solidFill>
                <a:schemeClr val="bg1"/>
              </a:solidFill>
            </a:endParaRPr>
          </a:p>
          <a:p>
            <a:pPr algn="ctr"/>
            <a:endParaRPr kumimoji="1" lang="en-US" altLang="ja-JP" sz="4400" dirty="0">
              <a:solidFill>
                <a:schemeClr val="bg1"/>
              </a:solidFill>
            </a:endParaRPr>
          </a:p>
          <a:p>
            <a:pPr algn="ctr"/>
            <a:endParaRPr kumimoji="1" lang="en-US" altLang="ja-JP" sz="4400" dirty="0" smtClean="0">
              <a:solidFill>
                <a:schemeClr val="bg1"/>
              </a:solidFill>
            </a:endParaRPr>
          </a:p>
          <a:p>
            <a:pPr algn="ctr"/>
            <a:r>
              <a:rPr kumimoji="1" lang="en-US" altLang="ja-JP" sz="4400" dirty="0" smtClean="0">
                <a:solidFill>
                  <a:schemeClr val="bg1"/>
                </a:solidFill>
              </a:rPr>
              <a:t>【</a:t>
            </a:r>
            <a:r>
              <a:rPr kumimoji="1" lang="ja-JP" altLang="en-US" sz="4400" dirty="0" smtClean="0">
                <a:solidFill>
                  <a:schemeClr val="bg1"/>
                </a:solidFill>
              </a:rPr>
              <a:t>宛先印字領域</a:t>
            </a:r>
            <a:r>
              <a:rPr kumimoji="1" lang="en-US" altLang="ja-JP" sz="4400" dirty="0" smtClean="0">
                <a:solidFill>
                  <a:schemeClr val="bg1"/>
                </a:solidFill>
              </a:rPr>
              <a:t>】</a:t>
            </a:r>
            <a:endParaRPr kumimoji="1" lang="en-US" altLang="ja-JP" sz="4400" dirty="0">
              <a:solidFill>
                <a:schemeClr val="bg1"/>
              </a:solidFill>
            </a:endParaRPr>
          </a:p>
          <a:p>
            <a:pPr algn="ctr"/>
            <a:r>
              <a:rPr kumimoji="1" lang="en-US" altLang="ja-JP" sz="3600" dirty="0" smtClean="0">
                <a:solidFill>
                  <a:schemeClr val="bg1"/>
                </a:solidFill>
              </a:rPr>
              <a:t>※</a:t>
            </a:r>
            <a:r>
              <a:rPr kumimoji="1" lang="ja-JP" altLang="en-US" sz="3600" dirty="0" smtClean="0">
                <a:solidFill>
                  <a:schemeClr val="bg1"/>
                </a:solidFill>
              </a:rPr>
              <a:t>原稿は印刷されません</a:t>
            </a:r>
            <a:endParaRPr kumimoji="1" lang="en-US" altLang="ja-JP" sz="3600" dirty="0"/>
          </a:p>
          <a:p>
            <a:pPr algn="ctr"/>
            <a:endParaRPr kumimoji="1" lang="en-US" altLang="ja-JP" sz="3600" dirty="0" smtClean="0"/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 smtClean="0"/>
          </a:p>
          <a:p>
            <a:pPr algn="ctr"/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6601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47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89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234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8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7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6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94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93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92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590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389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92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35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05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683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98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86" indent="0">
              <a:buNone/>
              <a:defRPr sz="2315"/>
            </a:lvl2pPr>
            <a:lvl3pPr marL="755973" indent="0">
              <a:buNone/>
              <a:defRPr sz="1984"/>
            </a:lvl3pPr>
            <a:lvl4pPr marL="1133960" indent="0">
              <a:buNone/>
              <a:defRPr sz="1653"/>
            </a:lvl4pPr>
            <a:lvl5pPr marL="1511948" indent="0">
              <a:buNone/>
              <a:defRPr sz="1653"/>
            </a:lvl5pPr>
            <a:lvl6pPr marL="1889933" indent="0">
              <a:buNone/>
              <a:defRPr sz="1653"/>
            </a:lvl6pPr>
            <a:lvl7pPr marL="2267921" indent="0">
              <a:buNone/>
              <a:defRPr sz="1653"/>
            </a:lvl7pPr>
            <a:lvl8pPr marL="2645908" indent="0">
              <a:buNone/>
              <a:defRPr sz="1653"/>
            </a:lvl8pPr>
            <a:lvl9pPr marL="3023894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50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755973" rtl="0" eaLnBrk="1" latinLnBrk="0" hangingPunct="1">
        <a:lnSpc>
          <a:spcPct val="90000"/>
        </a:lnSpc>
        <a:spcBef>
          <a:spcPct val="0"/>
        </a:spcBef>
        <a:buNone/>
        <a:defRPr kumimoji="1"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94" indent="-188994" algn="l" defTabSz="75597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8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67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95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94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92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91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901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88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86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7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6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4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93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921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90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94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21265" y="5316279"/>
            <a:ext cx="7560000" cy="5354269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  <p:txBody>
          <a:bodyPr wrap="square" anchor="ctr">
            <a:noAutofit/>
          </a:bodyPr>
          <a:lstStyle/>
          <a:p>
            <a:pPr lvl="0" algn="ctr"/>
            <a:r>
              <a:rPr kumimoji="1" lang="ja-JP" altLang="en-US" sz="4400" dirty="0">
                <a:solidFill>
                  <a:prstClr val="black"/>
                </a:solidFill>
              </a:rPr>
              <a:t>宛名面デザイン領域</a:t>
            </a:r>
            <a:endParaRPr kumimoji="1" lang="en-US" altLang="ja-JP" sz="4400" dirty="0">
              <a:solidFill>
                <a:prstClr val="black"/>
              </a:solidFill>
            </a:endParaRPr>
          </a:p>
          <a:p>
            <a:pPr lvl="0" algn="ctr"/>
            <a:r>
              <a:rPr kumimoji="1" lang="ja-JP" altLang="en-US" sz="2800" dirty="0">
                <a:solidFill>
                  <a:prstClr val="black"/>
                </a:solidFill>
              </a:rPr>
              <a:t>サイズ：</a:t>
            </a:r>
            <a:r>
              <a:rPr kumimoji="1" lang="ja-JP" altLang="en-US" sz="2800" dirty="0" smtClean="0">
                <a:solidFill>
                  <a:prstClr val="black"/>
                </a:solidFill>
              </a:rPr>
              <a:t>横</a:t>
            </a:r>
            <a:r>
              <a:rPr kumimoji="1" lang="en-US" altLang="ja-JP" sz="2800" dirty="0" smtClean="0">
                <a:solidFill>
                  <a:prstClr val="black"/>
                </a:solidFill>
              </a:rPr>
              <a:t>210mm</a:t>
            </a:r>
            <a:r>
              <a:rPr kumimoji="1" lang="en-US" altLang="ja-JP" sz="2800" dirty="0">
                <a:solidFill>
                  <a:prstClr val="black"/>
                </a:solidFill>
              </a:rPr>
              <a:t>×</a:t>
            </a:r>
            <a:r>
              <a:rPr kumimoji="1" lang="ja-JP" altLang="en-US" sz="2800" dirty="0" smtClean="0">
                <a:solidFill>
                  <a:prstClr val="black"/>
                </a:solidFill>
              </a:rPr>
              <a:t>縦</a:t>
            </a:r>
            <a:r>
              <a:rPr kumimoji="1" lang="en-US" altLang="ja-JP" sz="2800" dirty="0" smtClean="0">
                <a:solidFill>
                  <a:prstClr val="black"/>
                </a:solidFill>
              </a:rPr>
              <a:t>148.5mm</a:t>
            </a:r>
            <a:endParaRPr kumimoji="1" lang="en-US" altLang="ja-JP" sz="2800" dirty="0">
              <a:solidFill>
                <a:prstClr val="black"/>
              </a:solidFill>
            </a:endParaRPr>
          </a:p>
          <a:p>
            <a:pPr lvl="0" algn="ctr"/>
            <a:endParaRPr kumimoji="1" lang="en-US" altLang="ja-JP" sz="800" dirty="0">
              <a:solidFill>
                <a:prstClr val="black"/>
              </a:solidFill>
            </a:endParaRPr>
          </a:p>
          <a:p>
            <a:pPr lvl="0" algn="ctr"/>
            <a:r>
              <a:rPr kumimoji="1" lang="en-US" altLang="ja-JP" sz="2000" dirty="0">
                <a:solidFill>
                  <a:prstClr val="black"/>
                </a:solidFill>
              </a:rPr>
              <a:t>※</a:t>
            </a:r>
            <a:r>
              <a:rPr kumimoji="1" lang="ja-JP" altLang="en-US" sz="2000" dirty="0">
                <a:solidFill>
                  <a:prstClr val="black"/>
                </a:solidFill>
              </a:rPr>
              <a:t>この領域にデザインを入れてください</a:t>
            </a:r>
            <a:endParaRPr kumimoji="1" lang="en-US" altLang="ja-JP" sz="2000" dirty="0">
              <a:solidFill>
                <a:prstClr val="black"/>
              </a:solidFill>
            </a:endParaRPr>
          </a:p>
          <a:p>
            <a:pPr lvl="0" algn="ctr"/>
            <a:r>
              <a:rPr kumimoji="1" lang="en-US" altLang="ja-JP" sz="2000" dirty="0">
                <a:solidFill>
                  <a:prstClr val="black"/>
                </a:solidFill>
              </a:rPr>
              <a:t>※</a:t>
            </a:r>
            <a:r>
              <a:rPr kumimoji="1" lang="ja-JP" altLang="en-US" sz="2000" dirty="0">
                <a:solidFill>
                  <a:prstClr val="black"/>
                </a:solidFill>
              </a:rPr>
              <a:t>このオブジェクトは削除してください</a:t>
            </a:r>
            <a:endParaRPr kumimoji="1" lang="ja-JP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</TotalTime>
  <Words>25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19</cp:revision>
  <cp:lastPrinted>2018-02-20T01:34:24Z</cp:lastPrinted>
  <dcterms:created xsi:type="dcterms:W3CDTF">2017-10-25T04:59:15Z</dcterms:created>
  <dcterms:modified xsi:type="dcterms:W3CDTF">2018-03-16T00:52:19Z</dcterms:modified>
</cp:coreProperties>
</file>