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560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【</a:t>
            </a:r>
            <a:r>
              <a:rPr kumimoji="1" lang="ja-JP" altLang="en-US" sz="4000" dirty="0" smtClean="0"/>
              <a:t>宛先印字領域</a:t>
            </a:r>
            <a:r>
              <a:rPr kumimoji="1" lang="en-US" altLang="ja-JP" sz="4000" dirty="0" smtClean="0"/>
              <a:t>】</a:t>
            </a:r>
            <a:br>
              <a:rPr kumimoji="1" lang="en-US" altLang="ja-JP" sz="4000" dirty="0" smtClean="0"/>
            </a:br>
            <a:r>
              <a:rPr kumimoji="1" lang="en-US" altLang="ja-JP" sz="4000" dirty="0" smtClean="0"/>
              <a:t>※</a:t>
            </a:r>
            <a:r>
              <a:rPr kumimoji="1" lang="ja-JP" altLang="en-US" sz="4000" dirty="0"/>
              <a:t>原稿</a:t>
            </a:r>
            <a:r>
              <a:rPr kumimoji="1" lang="ja-JP" altLang="en-US" sz="4000" dirty="0" smtClean="0"/>
              <a:t>は印刷されません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4563" y="1749425"/>
            <a:ext cx="5670550" cy="372268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44563" y="5614988"/>
            <a:ext cx="5670550" cy="25828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078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176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5938" y="2665413"/>
            <a:ext cx="6519862" cy="44481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5938" y="7154863"/>
            <a:ext cx="6519862" cy="2338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770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9113" y="2846388"/>
            <a:ext cx="3184525" cy="6783387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846388"/>
            <a:ext cx="3184525" cy="6783387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557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569913"/>
            <a:ext cx="6519863" cy="206533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0700" y="2620963"/>
            <a:ext cx="3198813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0700" y="3905250"/>
            <a:ext cx="3198813" cy="574516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27463" y="2620963"/>
            <a:ext cx="3213100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27463" y="3905250"/>
            <a:ext cx="3213100" cy="574516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56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657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310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13100" y="1539875"/>
            <a:ext cx="3827463" cy="7597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20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27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213100" y="1539875"/>
            <a:ext cx="3827463" cy="7597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20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002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773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10200" y="569913"/>
            <a:ext cx="1630363" cy="905986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9113" y="569913"/>
            <a:ext cx="4738687" cy="905986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812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19113" y="569913"/>
            <a:ext cx="6521450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9113" y="2846388"/>
            <a:ext cx="6521450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9113" y="9909175"/>
            <a:ext cx="1701800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6865D-24A0-4ED1-9E4B-0AFA99A6B56C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03488" y="9909175"/>
            <a:ext cx="2552700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338763" y="9909175"/>
            <a:ext cx="1701800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41CD-1342-439A-919D-1FEFECB32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9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33917" y="4231758"/>
            <a:ext cx="7081284" cy="2792817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宛名面デザイン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領域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サイズ：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210mm</a:t>
            </a:r>
            <a:r>
              <a:rPr kumimoji="1" lang="en-US" altLang="ja-JP" sz="3200" dirty="0">
                <a:solidFill>
                  <a:schemeClr val="tx1"/>
                </a:solidFill>
              </a:rPr>
              <a:t>×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3200" dirty="0">
                <a:solidFill>
                  <a:schemeClr val="tx1"/>
                </a:solidFill>
              </a:rPr>
              <a:t>237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mm</a:t>
            </a:r>
          </a:p>
          <a:p>
            <a:pPr algn="ctr"/>
            <a:endParaRPr kumimoji="1" lang="en-US" altLang="ja-JP" sz="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この領域にデザインを入れてください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このオブジェクトは削除してください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</TotalTime>
  <Words>25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19</cp:revision>
  <cp:lastPrinted>2017-10-26T02:45:42Z</cp:lastPrinted>
  <dcterms:created xsi:type="dcterms:W3CDTF">2017-10-25T04:59:15Z</dcterms:created>
  <dcterms:modified xsi:type="dcterms:W3CDTF">2018-03-16T00:57:29Z</dcterms:modified>
</cp:coreProperties>
</file>