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5400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【</a:t>
            </a:r>
            <a:r>
              <a:rPr kumimoji="1" lang="ja-JP" altLang="en-US" sz="3600" dirty="0"/>
              <a:t>宛先印字</a:t>
            </a:r>
            <a:r>
              <a:rPr kumimoji="1" lang="ja-JP" altLang="en-US" sz="3600" dirty="0" smtClean="0"/>
              <a:t>領域</a:t>
            </a:r>
            <a:r>
              <a:rPr kumimoji="1" lang="en-US" altLang="ja-JP" sz="3600" dirty="0"/>
              <a:t>】</a:t>
            </a:r>
            <a:br>
              <a:rPr kumimoji="1" lang="en-US" altLang="ja-JP" sz="3600" dirty="0"/>
            </a:br>
            <a:r>
              <a:rPr kumimoji="1" lang="en-US" altLang="ja-JP" sz="3600" dirty="0" smtClean="0"/>
              <a:t>※</a:t>
            </a:r>
            <a:r>
              <a:rPr kumimoji="1" lang="ja-JP" altLang="en-US" sz="3600" dirty="0" smtClean="0"/>
              <a:t>原稿は印刷されません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字 1"/>
          <p:cNvSpPr/>
          <p:nvPr/>
        </p:nvSpPr>
        <p:spPr>
          <a:xfrm rot="16200000">
            <a:off x="-1566066" y="1566067"/>
            <a:ext cx="10691814" cy="7559679"/>
          </a:xfrm>
          <a:prstGeom prst="corner">
            <a:avLst>
              <a:gd name="adj1" fmla="val 28246"/>
              <a:gd name="adj2" fmla="val 113292"/>
            </a:avLst>
          </a:prstGeom>
          <a:solidFill>
            <a:schemeClr val="bg1"/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55181" y="4452620"/>
            <a:ext cx="7060019" cy="2720811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宛名面デザイン</a:t>
            </a:r>
            <a:r>
              <a:rPr kumimoji="1" lang="ja-JP" altLang="en-US" sz="4800" dirty="0" smtClean="0">
                <a:solidFill>
                  <a:schemeClr val="tx1"/>
                </a:solidFill>
              </a:rPr>
              <a:t>領域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サイズ：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210mm</a:t>
            </a:r>
            <a:r>
              <a:rPr kumimoji="1" lang="en-US" altLang="ja-JP" sz="3200" dirty="0">
                <a:solidFill>
                  <a:schemeClr val="tx1"/>
                </a:solidFill>
              </a:rPr>
              <a:t>×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237mm</a:t>
            </a: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右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上部：横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60mm</a:t>
            </a:r>
            <a:r>
              <a:rPr kumimoji="1" lang="en-US" altLang="ja-JP" sz="3200" dirty="0">
                <a:solidFill>
                  <a:schemeClr val="tx1"/>
                </a:solidFill>
              </a:rPr>
              <a:t>×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60mm</a:t>
            </a:r>
          </a:p>
          <a:p>
            <a:pPr algn="ctr"/>
            <a:endParaRPr kumimoji="1" lang="en-US" altLang="ja-JP" sz="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この領域にデザインを入れてください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このオブジェクトは削除してください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0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</TotalTime>
  <Words>33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14</cp:revision>
  <cp:lastPrinted>2017-10-26T02:45:42Z</cp:lastPrinted>
  <dcterms:created xsi:type="dcterms:W3CDTF">2017-10-25T04:59:15Z</dcterms:created>
  <dcterms:modified xsi:type="dcterms:W3CDTF">2018-03-16T00:54:58Z</dcterms:modified>
</cp:coreProperties>
</file>