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15119350" cy="10691813"/>
  <p:notesSz cx="10234613" cy="710406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476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45" d="100"/>
          <a:sy n="45" d="100"/>
        </p:scale>
        <p:origin x="1206" y="54"/>
      </p:cViewPr>
      <p:guideLst>
        <p:guide orient="horz" pos="3368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3951" y="1749795"/>
            <a:ext cx="12851448" cy="3722335"/>
          </a:xfrm>
        </p:spPr>
        <p:txBody>
          <a:bodyPr anchor="b"/>
          <a:lstStyle>
            <a:lvl1pPr algn="ctr">
              <a:defRPr sz="9354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89919" y="5615678"/>
            <a:ext cx="11339513" cy="2581379"/>
          </a:xfrm>
        </p:spPr>
        <p:txBody>
          <a:bodyPr/>
          <a:lstStyle>
            <a:lvl1pPr marL="0" indent="0" algn="ctr">
              <a:buNone/>
              <a:defRPr sz="3742"/>
            </a:lvl1pPr>
            <a:lvl2pPr marL="712775" indent="0" algn="ctr">
              <a:buNone/>
              <a:defRPr sz="3118"/>
            </a:lvl2pPr>
            <a:lvl3pPr marL="1425550" indent="0" algn="ctr">
              <a:buNone/>
              <a:defRPr sz="2806"/>
            </a:lvl3pPr>
            <a:lvl4pPr marL="2138324" indent="0" algn="ctr">
              <a:buNone/>
              <a:defRPr sz="2494"/>
            </a:lvl4pPr>
            <a:lvl5pPr marL="2851099" indent="0" algn="ctr">
              <a:buNone/>
              <a:defRPr sz="2494"/>
            </a:lvl5pPr>
            <a:lvl6pPr marL="3563874" indent="0" algn="ctr">
              <a:buNone/>
              <a:defRPr sz="2494"/>
            </a:lvl6pPr>
            <a:lvl7pPr marL="4276649" indent="0" algn="ctr">
              <a:buNone/>
              <a:defRPr sz="2494"/>
            </a:lvl7pPr>
            <a:lvl8pPr marL="4989424" indent="0" algn="ctr">
              <a:buNone/>
              <a:defRPr sz="2494"/>
            </a:lvl8pPr>
            <a:lvl9pPr marL="5702198" indent="0" algn="ctr">
              <a:buNone/>
              <a:defRPr sz="2494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27102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03813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819786" y="569240"/>
            <a:ext cx="3260110" cy="90608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39456" y="569240"/>
            <a:ext cx="9591338" cy="9060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89432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99470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31582" y="2665532"/>
            <a:ext cx="13040439" cy="4447496"/>
          </a:xfrm>
        </p:spPr>
        <p:txBody>
          <a:bodyPr anchor="b"/>
          <a:lstStyle>
            <a:lvl1pPr>
              <a:defRPr sz="9354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1582" y="7155103"/>
            <a:ext cx="13040439" cy="2338833"/>
          </a:xfrm>
        </p:spPr>
        <p:txBody>
          <a:bodyPr/>
          <a:lstStyle>
            <a:lvl1pPr marL="0" indent="0">
              <a:buNone/>
              <a:defRPr sz="3742">
                <a:solidFill>
                  <a:schemeClr val="tx1"/>
                </a:solidFill>
              </a:defRPr>
            </a:lvl1pPr>
            <a:lvl2pPr marL="712775" indent="0">
              <a:buNone/>
              <a:defRPr sz="3118">
                <a:solidFill>
                  <a:schemeClr val="tx1">
                    <a:tint val="75000"/>
                  </a:schemeClr>
                </a:solidFill>
              </a:defRPr>
            </a:lvl2pPr>
            <a:lvl3pPr marL="1425550" indent="0">
              <a:buNone/>
              <a:defRPr sz="2806">
                <a:solidFill>
                  <a:schemeClr val="tx1">
                    <a:tint val="75000"/>
                  </a:schemeClr>
                </a:solidFill>
              </a:defRPr>
            </a:lvl3pPr>
            <a:lvl4pPr marL="21383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4pPr>
            <a:lvl5pPr marL="285109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5pPr>
            <a:lvl6pPr marL="356387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6pPr>
            <a:lvl7pPr marL="427664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7pPr>
            <a:lvl8pPr marL="49894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8pPr>
            <a:lvl9pPr marL="5702198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58974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39455" y="2846200"/>
            <a:ext cx="6425724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54171" y="2846200"/>
            <a:ext cx="6425724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07747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569242"/>
            <a:ext cx="13040439" cy="20665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1426" y="2620980"/>
            <a:ext cx="63961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426" y="3905482"/>
            <a:ext cx="6396193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654172" y="2620980"/>
            <a:ext cx="64276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654172" y="3905482"/>
            <a:ext cx="6427693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6096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7095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75916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27693" y="1539425"/>
            <a:ext cx="7654171" cy="7598117"/>
          </a:xfrm>
        </p:spPr>
        <p:txBody>
          <a:bodyPr/>
          <a:lstStyle>
            <a:lvl1pPr>
              <a:defRPr sz="4989"/>
            </a:lvl1pPr>
            <a:lvl2pPr>
              <a:defRPr sz="4365"/>
            </a:lvl2pPr>
            <a:lvl3pPr>
              <a:defRPr sz="3742"/>
            </a:lvl3pPr>
            <a:lvl4pPr>
              <a:defRPr sz="3118"/>
            </a:lvl4pPr>
            <a:lvl5pPr>
              <a:defRPr sz="3118"/>
            </a:lvl5pPr>
            <a:lvl6pPr>
              <a:defRPr sz="3118"/>
            </a:lvl6pPr>
            <a:lvl7pPr>
              <a:defRPr sz="3118"/>
            </a:lvl7pPr>
            <a:lvl8pPr>
              <a:defRPr sz="3118"/>
            </a:lvl8pPr>
            <a:lvl9pPr>
              <a:defRPr sz="3118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17678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427693" y="1539425"/>
            <a:ext cx="7654171" cy="7598117"/>
          </a:xfrm>
        </p:spPr>
        <p:txBody>
          <a:bodyPr anchor="t"/>
          <a:lstStyle>
            <a:lvl1pPr marL="0" indent="0">
              <a:buNone/>
              <a:defRPr sz="4989"/>
            </a:lvl1pPr>
            <a:lvl2pPr marL="712775" indent="0">
              <a:buNone/>
              <a:defRPr sz="4365"/>
            </a:lvl2pPr>
            <a:lvl3pPr marL="1425550" indent="0">
              <a:buNone/>
              <a:defRPr sz="3742"/>
            </a:lvl3pPr>
            <a:lvl4pPr marL="2138324" indent="0">
              <a:buNone/>
              <a:defRPr sz="3118"/>
            </a:lvl4pPr>
            <a:lvl5pPr marL="2851099" indent="0">
              <a:buNone/>
              <a:defRPr sz="3118"/>
            </a:lvl5pPr>
            <a:lvl6pPr marL="3563874" indent="0">
              <a:buNone/>
              <a:defRPr sz="3118"/>
            </a:lvl6pPr>
            <a:lvl7pPr marL="4276649" indent="0">
              <a:buNone/>
              <a:defRPr sz="3118"/>
            </a:lvl7pPr>
            <a:lvl8pPr marL="4989424" indent="0">
              <a:buNone/>
              <a:defRPr sz="3118"/>
            </a:lvl8pPr>
            <a:lvl9pPr marL="5702198" indent="0">
              <a:buNone/>
              <a:defRPr sz="3118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1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39456" y="569242"/>
            <a:ext cx="13040439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9456" y="2846200"/>
            <a:ext cx="13040439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9455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08285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041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48398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425550" rtl="0" eaLnBrk="1" latinLnBrk="0" hangingPunct="1">
        <a:lnSpc>
          <a:spcPct val="90000"/>
        </a:lnSpc>
        <a:spcBef>
          <a:spcPct val="0"/>
        </a:spcBef>
        <a:buNone/>
        <a:defRPr kumimoji="1" sz="68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6387" indent="-356387" algn="l" defTabSz="1425550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kumimoji="1" sz="4365" kern="1200">
          <a:solidFill>
            <a:schemeClr val="tx1"/>
          </a:solidFill>
          <a:latin typeface="+mn-lt"/>
          <a:ea typeface="+mn-ea"/>
          <a:cs typeface="+mn-cs"/>
        </a:defRPr>
      </a:lvl1pPr>
      <a:lvl2pPr marL="106916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3742" kern="1200">
          <a:solidFill>
            <a:schemeClr val="tx1"/>
          </a:solidFill>
          <a:latin typeface="+mn-lt"/>
          <a:ea typeface="+mn-ea"/>
          <a:cs typeface="+mn-cs"/>
        </a:defRPr>
      </a:lvl2pPr>
      <a:lvl3pPr marL="178193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3118" kern="1200">
          <a:solidFill>
            <a:schemeClr val="tx1"/>
          </a:solidFill>
          <a:latin typeface="+mn-lt"/>
          <a:ea typeface="+mn-ea"/>
          <a:cs typeface="+mn-cs"/>
        </a:defRPr>
      </a:lvl3pPr>
      <a:lvl4pPr marL="249471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320748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92026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63303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534581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605858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1pPr>
      <a:lvl2pPr marL="712775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2pPr>
      <a:lvl3pPr marL="1425550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3pPr>
      <a:lvl4pPr marL="2138324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2851099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563874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276649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4989424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5702198" algn="l" defTabSz="1425550" rtl="0" eaLnBrk="1" latinLnBrk="0" hangingPunct="1">
        <a:defRPr kumimoji="1" sz="280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233916" y="552893"/>
            <a:ext cx="148854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　　</a:t>
            </a:r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4274290" y="4413049"/>
            <a:ext cx="6444674" cy="169277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kumimoji="1" lang="ja-JP" altLang="en-US" sz="3600" dirty="0" smtClean="0"/>
              <a:t>デザイン</a:t>
            </a:r>
            <a:r>
              <a:rPr kumimoji="1" lang="ja-JP" altLang="en-US" sz="3600" dirty="0" smtClean="0"/>
              <a:t>領域（全面）</a:t>
            </a:r>
            <a:endParaRPr kumimoji="1" lang="en-US" altLang="ja-JP" sz="3600" dirty="0" smtClean="0"/>
          </a:p>
          <a:p>
            <a:pPr algn="ctr"/>
            <a:r>
              <a:rPr kumimoji="1" lang="ja-JP" altLang="en-US" sz="2400" dirty="0" smtClean="0"/>
              <a:t>サイズ：横</a:t>
            </a:r>
            <a:r>
              <a:rPr kumimoji="1" lang="en-US" altLang="ja-JP" sz="2400"/>
              <a:t>420</a:t>
            </a:r>
            <a:r>
              <a:rPr kumimoji="1" lang="en-US" altLang="ja-JP" sz="2400" smtClean="0"/>
              <a:t>mm</a:t>
            </a:r>
            <a:r>
              <a:rPr kumimoji="1" lang="en-US" altLang="ja-JP" sz="2400" dirty="0" smtClean="0"/>
              <a:t>×</a:t>
            </a:r>
            <a:r>
              <a:rPr kumimoji="1" lang="ja-JP" altLang="en-US" sz="2400" dirty="0" smtClean="0"/>
              <a:t>縦</a:t>
            </a:r>
            <a:r>
              <a:rPr kumimoji="1" lang="en-US" altLang="ja-JP" sz="2400" dirty="0" smtClean="0"/>
              <a:t>297mm</a:t>
            </a:r>
          </a:p>
          <a:p>
            <a:pPr algn="ctr"/>
            <a:endParaRPr kumimoji="1" lang="en-US" altLang="ja-JP" sz="800" dirty="0"/>
          </a:p>
          <a:p>
            <a:pPr algn="ctr"/>
            <a:r>
              <a:rPr kumimoji="1" lang="en-US" altLang="ja-JP" dirty="0"/>
              <a:t>※</a:t>
            </a:r>
            <a:r>
              <a:rPr kumimoji="1" lang="ja-JP" altLang="en-US" dirty="0"/>
              <a:t>この領域にデザインを入れてください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※</a:t>
            </a:r>
            <a:r>
              <a:rPr kumimoji="1" lang="ja-JP" altLang="en-US" dirty="0"/>
              <a:t>このオブジェクトは削除してください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539504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337</TotalTime>
  <Words>27</Words>
  <Application>Microsoft Office PowerPoint</Application>
  <PresentationFormat>ユーザー設定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株式会社ネクスウェイ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浅井　祐哉</dc:creator>
  <cp:lastModifiedBy>林　奈津子</cp:lastModifiedBy>
  <cp:revision>12</cp:revision>
  <cp:lastPrinted>2018-02-20T01:54:19Z</cp:lastPrinted>
  <dcterms:created xsi:type="dcterms:W3CDTF">2017-10-25T04:59:15Z</dcterms:created>
  <dcterms:modified xsi:type="dcterms:W3CDTF">2018-03-16T00:25:49Z</dcterms:modified>
</cp:coreProperties>
</file>

<file path=docProps/thumbnail.jpeg>
</file>